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65" r:id="rId2"/>
    <p:sldId id="456" r:id="rId3"/>
    <p:sldId id="457" r:id="rId4"/>
    <p:sldId id="458" r:id="rId5"/>
    <p:sldId id="459" r:id="rId6"/>
    <p:sldId id="460" r:id="rId7"/>
    <p:sldId id="461" r:id="rId8"/>
    <p:sldId id="462" r:id="rId9"/>
    <p:sldId id="463" r:id="rId10"/>
  </p:sldIdLst>
  <p:sldSz cx="9144000" cy="6858000" type="screen4x3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F81BD"/>
    <a:srgbClr val="D0D8E8"/>
    <a:srgbClr val="C6D9F1"/>
    <a:srgbClr val="F8F8F8"/>
    <a:srgbClr val="E9EDF4"/>
    <a:srgbClr val="B9CDE5"/>
    <a:srgbClr val="9BBB59"/>
    <a:srgbClr val="9D9259"/>
    <a:srgbClr val="948A54"/>
    <a:srgbClr val="B3A2C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540" autoAdjust="0"/>
    <p:restoredTop sz="94660"/>
  </p:normalViewPr>
  <p:slideViewPr>
    <p:cSldViewPr>
      <p:cViewPr varScale="1">
        <p:scale>
          <a:sx n="68" d="100"/>
          <a:sy n="68" d="100"/>
        </p:scale>
        <p:origin x="-96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6" d="100"/>
        <a:sy n="11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7CAC4E-111F-4806-ADB0-C9DB1A8D85B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BD0DBF3-EE3B-42A8-A775-A7BA4BA8A1D7}">
      <dgm:prSet phldrT="[텍스트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 latinLnBrk="1"/>
          <a:r>
            <a:rPr lang="ko-KR" altLang="en-US" sz="1600" b="1" smtClean="0">
              <a:latin typeface="맑은 고딕" pitchFamily="50" charset="-127"/>
              <a:ea typeface="맑은 고딕" pitchFamily="50" charset="-127"/>
            </a:rPr>
            <a:t>건축물의 내장</a:t>
          </a:r>
          <a:endParaRPr lang="en-US" altLang="ko-KR" sz="1600" b="1" smtClean="0">
            <a:latin typeface="맑은 고딕" pitchFamily="50" charset="-127"/>
            <a:ea typeface="맑은 고딕" pitchFamily="50" charset="-127"/>
          </a:endParaRPr>
        </a:p>
        <a:p>
          <a:pPr latinLnBrk="1"/>
          <a:endParaRPr lang="en-US" altLang="ko-KR" sz="300" smtClean="0">
            <a:latin typeface="맑은 고딕" pitchFamily="50" charset="-127"/>
            <a:ea typeface="맑은 고딕" pitchFamily="50" charset="-127"/>
          </a:endParaRPr>
        </a:p>
        <a:p>
          <a:pPr latinLnBrk="1"/>
          <a:r>
            <a:rPr lang="en-US" altLang="ko-KR" sz="1600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600" smtClean="0">
              <a:latin typeface="맑은 고딕" pitchFamily="50" charset="-127"/>
              <a:ea typeface="맑은 고딕" pitchFamily="50" charset="-127"/>
            </a:rPr>
            <a:t>신설 </a:t>
          </a:r>
          <a:r>
            <a:rPr lang="en-US" altLang="ko-KR" sz="1600" smtClean="0">
              <a:latin typeface="맑은 고딕" pitchFamily="50" charset="-127"/>
              <a:ea typeface="맑은 고딕" pitchFamily="50" charset="-127"/>
            </a:rPr>
            <a:t>‘72.12.30)</a:t>
          </a:r>
          <a:endParaRPr lang="ko-KR" altLang="en-US" sz="1600">
            <a:latin typeface="맑은 고딕" pitchFamily="50" charset="-127"/>
            <a:ea typeface="맑은 고딕" pitchFamily="50" charset="-127"/>
          </a:endParaRPr>
        </a:p>
      </dgm:t>
    </dgm:pt>
    <dgm:pt modelId="{7CA2712B-00E9-4844-A7D9-2E31C89EE1FB}" type="parTrans" cxnId="{64FC2178-C22D-4014-AB36-438D36888829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DAF048B4-FD57-4109-9F6F-64D84753FFBF}" type="sibTrans" cxnId="{64FC2178-C22D-4014-AB36-438D36888829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2893B35-2738-46DE-A5D1-CB3F24D43C9D}">
      <dgm:prSet phldrT="[텍스트]"/>
      <dgm:spPr>
        <a:solidFill>
          <a:schemeClr val="accent1">
            <a:lumMod val="50000"/>
          </a:schemeClr>
        </a:solidFill>
      </dgm:spPr>
      <dgm:t>
        <a:bodyPr/>
        <a:lstStyle/>
        <a:p>
          <a:pPr latinLnBrk="1">
            <a:lnSpc>
              <a:spcPct val="90000"/>
            </a:lnSpc>
          </a:pPr>
          <a:r>
            <a:rPr lang="ko-KR" altLang="en-US" b="1" smtClean="0">
              <a:latin typeface="맑은 고딕" pitchFamily="50" charset="-127"/>
              <a:ea typeface="맑은 고딕" pitchFamily="50" charset="-127"/>
            </a:rPr>
            <a:t>건축물의 </a:t>
          </a:r>
          <a:endParaRPr lang="en-US" altLang="ko-KR" b="1" smtClean="0">
            <a:latin typeface="맑은 고딕" pitchFamily="50" charset="-127"/>
            <a:ea typeface="맑은 고딕" pitchFamily="50" charset="-127"/>
          </a:endParaRPr>
        </a:p>
        <a:p>
          <a:pPr latinLnBrk="1">
            <a:lnSpc>
              <a:spcPts val="1680"/>
            </a:lnSpc>
          </a:pPr>
          <a:r>
            <a:rPr lang="ko-KR" altLang="en-US" b="1" smtClean="0">
              <a:latin typeface="맑은 고딕" pitchFamily="50" charset="-127"/>
              <a:ea typeface="맑은 고딕" pitchFamily="50" charset="-127"/>
            </a:rPr>
            <a:t>내부 마감재료</a:t>
          </a:r>
          <a:endParaRPr lang="en-US" altLang="ko-KR" b="1" smtClean="0">
            <a:latin typeface="맑은 고딕" pitchFamily="50" charset="-127"/>
            <a:ea typeface="맑은 고딕" pitchFamily="50" charset="-127"/>
          </a:endParaRPr>
        </a:p>
        <a:p>
          <a:pPr latinLnBrk="1">
            <a:lnSpc>
              <a:spcPct val="90000"/>
            </a:lnSpc>
          </a:pPr>
          <a:r>
            <a:rPr lang="en-US" altLang="ko-KR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mtClean="0">
              <a:latin typeface="맑은 고딕" pitchFamily="50" charset="-127"/>
              <a:ea typeface="맑은 고딕" pitchFamily="50" charset="-127"/>
            </a:rPr>
            <a:t>시행 </a:t>
          </a:r>
          <a:r>
            <a:rPr lang="en-US" altLang="ko-KR" smtClean="0">
              <a:latin typeface="맑은 고딕" pitchFamily="50" charset="-127"/>
              <a:ea typeface="맑은 고딕" pitchFamily="50" charset="-127"/>
            </a:rPr>
            <a:t>‘92.6.1)</a:t>
          </a:r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00C6869F-DB48-4FC9-80E5-D38E1DA9D883}" type="parTrans" cxnId="{B5847613-FBE4-4B3D-AAEF-71F9104DEC18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091B364E-3EBA-4FCA-86C0-8B5AED19DDA9}" type="sibTrans" cxnId="{B5847613-FBE4-4B3D-AAEF-71F9104DEC18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CF3E7F00-D3DF-4F77-AED4-D0A57515E676}">
      <dgm:prSet phldrT="[텍스트]"/>
      <dgm:spPr>
        <a:solidFill>
          <a:schemeClr val="accent1">
            <a:lumMod val="50000"/>
          </a:schemeClr>
        </a:solidFill>
      </dgm:spPr>
      <dgm:t>
        <a:bodyPr/>
        <a:lstStyle/>
        <a:p>
          <a:pPr latinLnBrk="1"/>
          <a:r>
            <a:rPr lang="ko-KR" altLang="en-US" b="1" spc="-150" smtClean="0">
              <a:latin typeface="맑은 고딕" pitchFamily="50" charset="-127"/>
              <a:ea typeface="맑은 고딕" pitchFamily="50" charset="-127"/>
            </a:rPr>
            <a:t>건축물의 마감재료</a:t>
          </a:r>
          <a:endParaRPr lang="en-US" altLang="ko-KR" b="1" spc="-150" smtClean="0">
            <a:latin typeface="맑은 고딕" pitchFamily="50" charset="-127"/>
            <a:ea typeface="맑은 고딕" pitchFamily="50" charset="-127"/>
          </a:endParaRPr>
        </a:p>
        <a:p>
          <a:pPr latinLnBrk="1"/>
          <a:r>
            <a:rPr lang="en-US" altLang="ko-KR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mtClean="0">
              <a:latin typeface="맑은 고딕" pitchFamily="50" charset="-127"/>
              <a:ea typeface="맑은 고딕" pitchFamily="50" charset="-127"/>
            </a:rPr>
            <a:t>시행 </a:t>
          </a:r>
          <a:r>
            <a:rPr lang="en-US" altLang="ko-KR" smtClean="0">
              <a:latin typeface="맑은 고딕" pitchFamily="50" charset="-127"/>
              <a:ea typeface="맑은 고딕" pitchFamily="50" charset="-127"/>
            </a:rPr>
            <a:t>’10.12.30)</a:t>
          </a:r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896D9CA1-8895-4980-A133-68C5DC455420}" type="parTrans" cxnId="{04C7FDC4-DA8A-43FB-A5C8-22AAC5A5EF96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D04AE55-6B62-4549-A4B5-77AF1A71C0F0}" type="sibTrans" cxnId="{04C7FDC4-DA8A-43FB-A5C8-22AAC5A5EF96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037E19F-9D34-41B1-B999-4BC00A870EFD}" type="pres">
      <dgm:prSet presAssocID="{627CAC4E-111F-4806-ADB0-C9DB1A8D85B3}" presName="Name0" presStyleCnt="0">
        <dgm:presLayoutVars>
          <dgm:dir/>
          <dgm:animLvl val="lvl"/>
          <dgm:resizeHandles val="exact"/>
        </dgm:presLayoutVars>
      </dgm:prSet>
      <dgm:spPr/>
    </dgm:pt>
    <dgm:pt modelId="{D0C7D0F5-291F-419B-A0A5-2A9C76A320CA}" type="pres">
      <dgm:prSet presAssocID="{EBD0DBF3-EE3B-42A8-A775-A7BA4BA8A1D7}" presName="parTxOnly" presStyleLbl="node1" presStyleIdx="0" presStyleCnt="3">
        <dgm:presLayoutVars>
          <dgm:chMax val="0"/>
          <dgm:chPref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A14AD455-4776-4C07-88EF-0AF54E87B71E}" type="pres">
      <dgm:prSet presAssocID="{DAF048B4-FD57-4109-9F6F-64D84753FFBF}" presName="parTxOnlySpace" presStyleCnt="0"/>
      <dgm:spPr/>
    </dgm:pt>
    <dgm:pt modelId="{B547435C-4FC4-461C-9157-D0A79152D0A7}" type="pres">
      <dgm:prSet presAssocID="{32893B35-2738-46DE-A5D1-CB3F24D43C9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8B78FA6-6EF5-4398-AFE0-9A8F7B3FA70F}" type="pres">
      <dgm:prSet presAssocID="{091B364E-3EBA-4FCA-86C0-8B5AED19DDA9}" presName="parTxOnlySpace" presStyleCnt="0"/>
      <dgm:spPr/>
    </dgm:pt>
    <dgm:pt modelId="{1452A7AD-2048-47C9-A5DB-C1A342AF7B39}" type="pres">
      <dgm:prSet presAssocID="{CF3E7F00-D3DF-4F77-AED4-D0A57515E67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3EB889D-016F-49A5-A59C-68A26802AEE0}" type="presOf" srcId="{EBD0DBF3-EE3B-42A8-A775-A7BA4BA8A1D7}" destId="{D0C7D0F5-291F-419B-A0A5-2A9C76A320CA}" srcOrd="0" destOrd="0" presId="urn:microsoft.com/office/officeart/2005/8/layout/chevron1"/>
    <dgm:cxn modelId="{04C7FDC4-DA8A-43FB-A5C8-22AAC5A5EF96}" srcId="{627CAC4E-111F-4806-ADB0-C9DB1A8D85B3}" destId="{CF3E7F00-D3DF-4F77-AED4-D0A57515E676}" srcOrd="2" destOrd="0" parTransId="{896D9CA1-8895-4980-A133-68C5DC455420}" sibTransId="{1D04AE55-6B62-4549-A4B5-77AF1A71C0F0}"/>
    <dgm:cxn modelId="{BF7A19BB-41E1-426D-AA4C-930A96F1B881}" type="presOf" srcId="{627CAC4E-111F-4806-ADB0-C9DB1A8D85B3}" destId="{E037E19F-9D34-41B1-B999-4BC00A870EFD}" srcOrd="0" destOrd="0" presId="urn:microsoft.com/office/officeart/2005/8/layout/chevron1"/>
    <dgm:cxn modelId="{B5847613-FBE4-4B3D-AAEF-71F9104DEC18}" srcId="{627CAC4E-111F-4806-ADB0-C9DB1A8D85B3}" destId="{32893B35-2738-46DE-A5D1-CB3F24D43C9D}" srcOrd="1" destOrd="0" parTransId="{00C6869F-DB48-4FC9-80E5-D38E1DA9D883}" sibTransId="{091B364E-3EBA-4FCA-86C0-8B5AED19DDA9}"/>
    <dgm:cxn modelId="{9A0DE3CF-362D-4993-B32C-8FF387D82DFE}" type="presOf" srcId="{CF3E7F00-D3DF-4F77-AED4-D0A57515E676}" destId="{1452A7AD-2048-47C9-A5DB-C1A342AF7B39}" srcOrd="0" destOrd="0" presId="urn:microsoft.com/office/officeart/2005/8/layout/chevron1"/>
    <dgm:cxn modelId="{64FC2178-C22D-4014-AB36-438D36888829}" srcId="{627CAC4E-111F-4806-ADB0-C9DB1A8D85B3}" destId="{EBD0DBF3-EE3B-42A8-A775-A7BA4BA8A1D7}" srcOrd="0" destOrd="0" parTransId="{7CA2712B-00E9-4844-A7D9-2E31C89EE1FB}" sibTransId="{DAF048B4-FD57-4109-9F6F-64D84753FFBF}"/>
    <dgm:cxn modelId="{0CE991AF-353F-4B4F-B724-01D41213E903}" type="presOf" srcId="{32893B35-2738-46DE-A5D1-CB3F24D43C9D}" destId="{B547435C-4FC4-461C-9157-D0A79152D0A7}" srcOrd="0" destOrd="0" presId="urn:microsoft.com/office/officeart/2005/8/layout/chevron1"/>
    <dgm:cxn modelId="{BE5CA3C8-9C5B-4F6B-83DF-12902E946012}" type="presParOf" srcId="{E037E19F-9D34-41B1-B999-4BC00A870EFD}" destId="{D0C7D0F5-291F-419B-A0A5-2A9C76A320CA}" srcOrd="0" destOrd="0" presId="urn:microsoft.com/office/officeart/2005/8/layout/chevron1"/>
    <dgm:cxn modelId="{5155C0BD-AFD9-4D2C-88BC-85F551695DCF}" type="presParOf" srcId="{E037E19F-9D34-41B1-B999-4BC00A870EFD}" destId="{A14AD455-4776-4C07-88EF-0AF54E87B71E}" srcOrd="1" destOrd="0" presId="urn:microsoft.com/office/officeart/2005/8/layout/chevron1"/>
    <dgm:cxn modelId="{EC56E8F6-6D01-434F-AEDF-56F515009661}" type="presParOf" srcId="{E037E19F-9D34-41B1-B999-4BC00A870EFD}" destId="{B547435C-4FC4-461C-9157-D0A79152D0A7}" srcOrd="2" destOrd="0" presId="urn:microsoft.com/office/officeart/2005/8/layout/chevron1"/>
    <dgm:cxn modelId="{D1EC1F6F-C875-4451-A6EB-27E1C3922CFA}" type="presParOf" srcId="{E037E19F-9D34-41B1-B999-4BC00A870EFD}" destId="{E8B78FA6-6EF5-4398-AFE0-9A8F7B3FA70F}" srcOrd="3" destOrd="0" presId="urn:microsoft.com/office/officeart/2005/8/layout/chevron1"/>
    <dgm:cxn modelId="{0A5467F8-3CD6-461F-A435-ED3781BD968B}" type="presParOf" srcId="{E037E19F-9D34-41B1-B999-4BC00A870EFD}" destId="{1452A7AD-2048-47C9-A5DB-C1A342AF7B3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44A213-2D78-47A9-B606-AA8E47EB70F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09B5BD2-E0FC-4CD0-A5AD-0F62A60126DC}">
      <dgm:prSet phldrT="[텍스트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latinLnBrk="1"/>
          <a:r>
            <a:rPr lang="ko-KR" altLang="en-US" sz="1400" b="1" smtClean="0"/>
            <a:t>내부 마감재료</a:t>
          </a:r>
          <a:endParaRPr lang="en-US" altLang="ko-KR" sz="1400" b="1" smtClean="0"/>
        </a:p>
        <a:p>
          <a:pPr latinLnBrk="1"/>
          <a:r>
            <a:rPr lang="en-US" altLang="ko-KR" sz="1400" smtClean="0"/>
            <a:t>- </a:t>
          </a:r>
          <a:r>
            <a:rPr lang="ko-KR" altLang="en-US" sz="1400" smtClean="0"/>
            <a:t>반자가 없는 경우 지붕재를 대상으로  포함</a:t>
          </a:r>
          <a:r>
            <a:rPr lang="en-US" altLang="ko-KR" sz="1400" smtClean="0"/>
            <a:t>(</a:t>
          </a:r>
          <a:r>
            <a:rPr lang="ko-KR" altLang="en-US" sz="1400" smtClean="0"/>
            <a:t>시행 </a:t>
          </a:r>
          <a:r>
            <a:rPr lang="en-US" altLang="ko-KR" sz="1400" smtClean="0"/>
            <a:t>‘15.7.7)</a:t>
          </a:r>
          <a:endParaRPr lang="ko-KR" altLang="en-US" sz="1400"/>
        </a:p>
      </dgm:t>
    </dgm:pt>
    <dgm:pt modelId="{73C406CB-062E-4C73-B27C-957E84E81779}" type="parTrans" cxnId="{ABB1C4AF-47F1-4264-B266-09DE96C8864F}">
      <dgm:prSet/>
      <dgm:spPr/>
      <dgm:t>
        <a:bodyPr/>
        <a:lstStyle/>
        <a:p>
          <a:pPr latinLnBrk="1"/>
          <a:endParaRPr lang="ko-KR" altLang="en-US"/>
        </a:p>
      </dgm:t>
    </dgm:pt>
    <dgm:pt modelId="{BC513DB0-B9E0-4A88-93FD-E84EA638A67E}" type="sibTrans" cxnId="{ABB1C4AF-47F1-4264-B266-09DE96C8864F}">
      <dgm:prSet/>
      <dgm:spPr/>
      <dgm:t>
        <a:bodyPr/>
        <a:lstStyle/>
        <a:p>
          <a:pPr latinLnBrk="1"/>
          <a:endParaRPr lang="ko-KR" altLang="en-US"/>
        </a:p>
      </dgm:t>
    </dgm:pt>
    <dgm:pt modelId="{9C06D570-AD53-448B-BF1B-4F27BCAA0C4A}" type="pres">
      <dgm:prSet presAssocID="{4244A213-2D78-47A9-B606-AA8E47EB70FF}" presName="Name0" presStyleCnt="0">
        <dgm:presLayoutVars>
          <dgm:dir/>
          <dgm:animLvl val="lvl"/>
          <dgm:resizeHandles val="exact"/>
        </dgm:presLayoutVars>
      </dgm:prSet>
      <dgm:spPr/>
    </dgm:pt>
    <dgm:pt modelId="{5369097D-4CF7-4750-9737-DB7906A34F8E}" type="pres">
      <dgm:prSet presAssocID="{009B5BD2-E0FC-4CD0-A5AD-0F62A60126DC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BB1C4AF-47F1-4264-B266-09DE96C8864F}" srcId="{4244A213-2D78-47A9-B606-AA8E47EB70FF}" destId="{009B5BD2-E0FC-4CD0-A5AD-0F62A60126DC}" srcOrd="0" destOrd="0" parTransId="{73C406CB-062E-4C73-B27C-957E84E81779}" sibTransId="{BC513DB0-B9E0-4A88-93FD-E84EA638A67E}"/>
    <dgm:cxn modelId="{53BC6EAC-CB22-4074-A814-42D143DA3AD5}" type="presOf" srcId="{4244A213-2D78-47A9-B606-AA8E47EB70FF}" destId="{9C06D570-AD53-448B-BF1B-4F27BCAA0C4A}" srcOrd="0" destOrd="0" presId="urn:microsoft.com/office/officeart/2005/8/layout/chevron1"/>
    <dgm:cxn modelId="{3E210148-AAC4-406A-BDED-8E9C7C038F70}" type="presOf" srcId="{009B5BD2-E0FC-4CD0-A5AD-0F62A60126DC}" destId="{5369097D-4CF7-4750-9737-DB7906A34F8E}" srcOrd="0" destOrd="0" presId="urn:microsoft.com/office/officeart/2005/8/layout/chevron1"/>
    <dgm:cxn modelId="{07BEFDD2-480C-4EF8-97D0-2F4C3AA5032A}" type="presParOf" srcId="{9C06D570-AD53-448B-BF1B-4F27BCAA0C4A}" destId="{5369097D-4CF7-4750-9737-DB7906A34F8E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44A213-2D78-47A9-B606-AA8E47EB70F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09B5BD2-E0FC-4CD0-A5AD-0F62A60126DC}">
      <dgm:prSet phldrT="[텍스트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 latinLnBrk="1"/>
          <a:r>
            <a:rPr lang="ko-KR" altLang="en-US" sz="1400" b="1" smtClean="0"/>
            <a:t>외벽 마감재료</a:t>
          </a:r>
          <a:endParaRPr lang="en-US" altLang="ko-KR" sz="1400" b="1" smtClean="0"/>
        </a:p>
        <a:p>
          <a:pPr algn="ctr" latinLnBrk="1"/>
          <a:endParaRPr lang="en-US" altLang="ko-KR" sz="500" b="1" smtClean="0"/>
        </a:p>
        <a:p>
          <a:pPr algn="l" latinLnBrk="1"/>
          <a:r>
            <a:rPr lang="en-US" altLang="ko-KR" sz="1400" smtClean="0"/>
            <a:t>- </a:t>
          </a:r>
          <a:r>
            <a:rPr lang="ko-KR" altLang="en-US" sz="1400" smtClean="0"/>
            <a:t>고층건축물 포함</a:t>
          </a:r>
          <a:endParaRPr lang="en-US" altLang="ko-KR" sz="1400" smtClean="0"/>
        </a:p>
        <a:p>
          <a:pPr algn="l" latinLnBrk="1"/>
          <a:endParaRPr lang="en-US" altLang="ko-KR" sz="500" smtClean="0"/>
        </a:p>
        <a:p>
          <a:pPr algn="ctr" latinLnBrk="1"/>
          <a:r>
            <a:rPr lang="en-US" altLang="ko-KR" sz="1400" smtClean="0"/>
            <a:t>(</a:t>
          </a:r>
          <a:r>
            <a:rPr lang="ko-KR" altLang="en-US" sz="1400" smtClean="0"/>
            <a:t>시행 </a:t>
          </a:r>
          <a:r>
            <a:rPr lang="en-US" altLang="ko-KR" sz="1400" smtClean="0"/>
            <a:t>‘12.3.17)</a:t>
          </a:r>
          <a:endParaRPr lang="ko-KR" altLang="en-US" sz="1400"/>
        </a:p>
      </dgm:t>
    </dgm:pt>
    <dgm:pt modelId="{73C406CB-062E-4C73-B27C-957E84E81779}" type="parTrans" cxnId="{ABB1C4AF-47F1-4264-B266-09DE96C8864F}">
      <dgm:prSet/>
      <dgm:spPr/>
      <dgm:t>
        <a:bodyPr/>
        <a:lstStyle/>
        <a:p>
          <a:pPr latinLnBrk="1"/>
          <a:endParaRPr lang="ko-KR" altLang="en-US"/>
        </a:p>
      </dgm:t>
    </dgm:pt>
    <dgm:pt modelId="{BC513DB0-B9E0-4A88-93FD-E84EA638A67E}" type="sibTrans" cxnId="{ABB1C4AF-47F1-4264-B266-09DE96C8864F}">
      <dgm:prSet/>
      <dgm:spPr/>
      <dgm:t>
        <a:bodyPr/>
        <a:lstStyle/>
        <a:p>
          <a:pPr latinLnBrk="1"/>
          <a:endParaRPr lang="ko-KR" altLang="en-US"/>
        </a:p>
      </dgm:t>
    </dgm:pt>
    <dgm:pt modelId="{EC42DF03-A6B4-4298-94AE-719FB1D443F1}">
      <dgm:prSet phldrT="[텍스트]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 latinLnBrk="1"/>
          <a:r>
            <a:rPr lang="ko-KR" altLang="en-US" b="1" smtClean="0"/>
            <a:t>외벽 마감재료</a:t>
          </a:r>
          <a:endParaRPr lang="en-US" altLang="ko-KR" b="1" smtClean="0"/>
        </a:p>
        <a:p>
          <a:pPr algn="l" latinLnBrk="1"/>
          <a:r>
            <a:rPr lang="en-US" altLang="ko-KR" smtClean="0"/>
            <a:t>- </a:t>
          </a:r>
          <a:r>
            <a:rPr lang="ko-KR" altLang="en-US" smtClean="0"/>
            <a:t>필로티 및 </a:t>
          </a:r>
          <a:endParaRPr lang="en-US" altLang="ko-KR" smtClean="0"/>
        </a:p>
        <a:p>
          <a:pPr algn="l" latinLnBrk="1"/>
          <a:r>
            <a:rPr lang="ko-KR" altLang="en-US" smtClean="0"/>
            <a:t>   외단열재 포함</a:t>
          </a:r>
          <a:endParaRPr lang="en-US" altLang="ko-KR" smtClean="0"/>
        </a:p>
        <a:p>
          <a:pPr algn="ctr" latinLnBrk="1"/>
          <a:r>
            <a:rPr lang="en-US" altLang="ko-KR" smtClean="0"/>
            <a:t>(</a:t>
          </a:r>
          <a:r>
            <a:rPr lang="ko-KR" altLang="en-US" smtClean="0"/>
            <a:t>시행 </a:t>
          </a:r>
          <a:r>
            <a:rPr lang="en-US" altLang="ko-KR" smtClean="0"/>
            <a:t>‘16.4.8)</a:t>
          </a:r>
          <a:endParaRPr lang="ko-KR" altLang="en-US"/>
        </a:p>
      </dgm:t>
    </dgm:pt>
    <dgm:pt modelId="{32FDB72C-B15A-42A5-9693-58B3166CB511}" type="parTrans" cxnId="{0A108707-5143-4CB6-8E2E-EC75BB639728}">
      <dgm:prSet/>
      <dgm:spPr/>
      <dgm:t>
        <a:bodyPr/>
        <a:lstStyle/>
        <a:p>
          <a:pPr latinLnBrk="1"/>
          <a:endParaRPr lang="ko-KR" altLang="en-US"/>
        </a:p>
      </dgm:t>
    </dgm:pt>
    <dgm:pt modelId="{5CC86C2C-1835-44F7-9A87-48C48C0775BD}" type="sibTrans" cxnId="{0A108707-5143-4CB6-8E2E-EC75BB639728}">
      <dgm:prSet/>
      <dgm:spPr/>
      <dgm:t>
        <a:bodyPr/>
        <a:lstStyle/>
        <a:p>
          <a:pPr latinLnBrk="1"/>
          <a:endParaRPr lang="ko-KR" altLang="en-US"/>
        </a:p>
      </dgm:t>
    </dgm:pt>
    <dgm:pt modelId="{B16DB642-E0E0-488A-8B84-0C6E7855C190}">
      <dgm:prSet phldrT="[텍스트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 latinLnBrk="1"/>
          <a:r>
            <a:rPr lang="ko-KR" altLang="en-US" sz="1400" b="1" smtClean="0"/>
            <a:t>외벽 마감재료</a:t>
          </a:r>
          <a:endParaRPr lang="en-US" altLang="ko-KR" sz="1400" b="1" smtClean="0"/>
        </a:p>
        <a:p>
          <a:pPr algn="ctr" latinLnBrk="1"/>
          <a:endParaRPr lang="en-US" altLang="ko-KR" sz="500" b="1" smtClean="0"/>
        </a:p>
        <a:p>
          <a:pPr algn="l" latinLnBrk="1"/>
          <a:r>
            <a:rPr lang="en-US" altLang="ko-KR" sz="1400" smtClean="0"/>
            <a:t>-</a:t>
          </a:r>
          <a:r>
            <a:rPr lang="en-US" altLang="ko-KR" sz="1400" spc="-300" smtClean="0"/>
            <a:t> 6</a:t>
          </a:r>
          <a:r>
            <a:rPr lang="ko-KR" altLang="en-US" sz="1400" spc="-300" smtClean="0"/>
            <a:t>층 건축물 등으로 확대</a:t>
          </a:r>
          <a:endParaRPr lang="en-US" altLang="ko-KR" sz="1400" spc="-300" smtClean="0"/>
        </a:p>
        <a:p>
          <a:pPr algn="l" latinLnBrk="1"/>
          <a:endParaRPr lang="en-US" altLang="ko-KR" sz="600" spc="-300" smtClean="0"/>
        </a:p>
        <a:p>
          <a:pPr algn="ctr" latinLnBrk="1"/>
          <a:r>
            <a:rPr lang="en-US" altLang="ko-KR" sz="1400" smtClean="0"/>
            <a:t>(</a:t>
          </a:r>
          <a:r>
            <a:rPr lang="ko-KR" altLang="en-US" sz="1400" smtClean="0"/>
            <a:t>시행 </a:t>
          </a:r>
          <a:r>
            <a:rPr lang="en-US" altLang="ko-KR" sz="1400" smtClean="0"/>
            <a:t>‘15.9.22)</a:t>
          </a:r>
          <a:endParaRPr lang="ko-KR" altLang="en-US" sz="1400"/>
        </a:p>
      </dgm:t>
    </dgm:pt>
    <dgm:pt modelId="{71F5CE0D-DD1A-43A7-86E0-906C3C07B633}" type="sibTrans" cxnId="{C5D3B4B9-FAAB-47BC-8292-C3E210C321E1}">
      <dgm:prSet/>
      <dgm:spPr/>
      <dgm:t>
        <a:bodyPr/>
        <a:lstStyle/>
        <a:p>
          <a:pPr latinLnBrk="1"/>
          <a:endParaRPr lang="ko-KR" altLang="en-US"/>
        </a:p>
      </dgm:t>
    </dgm:pt>
    <dgm:pt modelId="{BB20B60D-79AA-4227-890F-6EA39FDF865D}" type="parTrans" cxnId="{C5D3B4B9-FAAB-47BC-8292-C3E210C321E1}">
      <dgm:prSet/>
      <dgm:spPr/>
      <dgm:t>
        <a:bodyPr/>
        <a:lstStyle/>
        <a:p>
          <a:pPr latinLnBrk="1"/>
          <a:endParaRPr lang="ko-KR" altLang="en-US"/>
        </a:p>
      </dgm:t>
    </dgm:pt>
    <dgm:pt modelId="{9C06D570-AD53-448B-BF1B-4F27BCAA0C4A}" type="pres">
      <dgm:prSet presAssocID="{4244A213-2D78-47A9-B606-AA8E47EB70FF}" presName="Name0" presStyleCnt="0">
        <dgm:presLayoutVars>
          <dgm:dir/>
          <dgm:animLvl val="lvl"/>
          <dgm:resizeHandles val="exact"/>
        </dgm:presLayoutVars>
      </dgm:prSet>
      <dgm:spPr/>
    </dgm:pt>
    <dgm:pt modelId="{5369097D-4CF7-4750-9737-DB7906A34F8E}" type="pres">
      <dgm:prSet presAssocID="{009B5BD2-E0FC-4CD0-A5AD-0F62A60126D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01E1CC0-DF4D-4AC3-9605-E2657DDA0828}" type="pres">
      <dgm:prSet presAssocID="{BC513DB0-B9E0-4A88-93FD-E84EA638A67E}" presName="parTxOnlySpace" presStyleCnt="0"/>
      <dgm:spPr/>
    </dgm:pt>
    <dgm:pt modelId="{C8347CF9-6114-4931-BF54-FE8AC57AB912}" type="pres">
      <dgm:prSet presAssocID="{B16DB642-E0E0-488A-8B84-0C6E7855C19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23B7385-62D0-4D97-AF55-507894EF16A4}" type="pres">
      <dgm:prSet presAssocID="{71F5CE0D-DD1A-43A7-86E0-906C3C07B633}" presName="parTxOnlySpace" presStyleCnt="0"/>
      <dgm:spPr/>
    </dgm:pt>
    <dgm:pt modelId="{FEF258B1-67CB-437A-955B-E950EC8C48E1}" type="pres">
      <dgm:prSet presAssocID="{EC42DF03-A6B4-4298-94AE-719FB1D443F1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2D48D3AC-DE61-46EE-9C9A-BEA8FD01F10E}" type="presOf" srcId="{EC42DF03-A6B4-4298-94AE-719FB1D443F1}" destId="{FEF258B1-67CB-437A-955B-E950EC8C48E1}" srcOrd="0" destOrd="0" presId="urn:microsoft.com/office/officeart/2005/8/layout/chevron1"/>
    <dgm:cxn modelId="{B7AA4DC7-FABC-4F3D-BF03-376E68E703C3}" type="presOf" srcId="{009B5BD2-E0FC-4CD0-A5AD-0F62A60126DC}" destId="{5369097D-4CF7-4750-9737-DB7906A34F8E}" srcOrd="0" destOrd="0" presId="urn:microsoft.com/office/officeart/2005/8/layout/chevron1"/>
    <dgm:cxn modelId="{4F77CDE7-06F8-47B4-AC0E-47CE3375382B}" type="presOf" srcId="{4244A213-2D78-47A9-B606-AA8E47EB70FF}" destId="{9C06D570-AD53-448B-BF1B-4F27BCAA0C4A}" srcOrd="0" destOrd="0" presId="urn:microsoft.com/office/officeart/2005/8/layout/chevron1"/>
    <dgm:cxn modelId="{ABB1C4AF-47F1-4264-B266-09DE96C8864F}" srcId="{4244A213-2D78-47A9-B606-AA8E47EB70FF}" destId="{009B5BD2-E0FC-4CD0-A5AD-0F62A60126DC}" srcOrd="0" destOrd="0" parTransId="{73C406CB-062E-4C73-B27C-957E84E81779}" sibTransId="{BC513DB0-B9E0-4A88-93FD-E84EA638A67E}"/>
    <dgm:cxn modelId="{C5D3B4B9-FAAB-47BC-8292-C3E210C321E1}" srcId="{4244A213-2D78-47A9-B606-AA8E47EB70FF}" destId="{B16DB642-E0E0-488A-8B84-0C6E7855C190}" srcOrd="1" destOrd="0" parTransId="{BB20B60D-79AA-4227-890F-6EA39FDF865D}" sibTransId="{71F5CE0D-DD1A-43A7-86E0-906C3C07B633}"/>
    <dgm:cxn modelId="{B3C69626-B232-4814-BE1B-D181249504DF}" type="presOf" srcId="{B16DB642-E0E0-488A-8B84-0C6E7855C190}" destId="{C8347CF9-6114-4931-BF54-FE8AC57AB912}" srcOrd="0" destOrd="0" presId="urn:microsoft.com/office/officeart/2005/8/layout/chevron1"/>
    <dgm:cxn modelId="{0A108707-5143-4CB6-8E2E-EC75BB639728}" srcId="{4244A213-2D78-47A9-B606-AA8E47EB70FF}" destId="{EC42DF03-A6B4-4298-94AE-719FB1D443F1}" srcOrd="2" destOrd="0" parTransId="{32FDB72C-B15A-42A5-9693-58B3166CB511}" sibTransId="{5CC86C2C-1835-44F7-9A87-48C48C0775BD}"/>
    <dgm:cxn modelId="{301C5C60-9718-4752-9AE6-F0F30808A78D}" type="presParOf" srcId="{9C06D570-AD53-448B-BF1B-4F27BCAA0C4A}" destId="{5369097D-4CF7-4750-9737-DB7906A34F8E}" srcOrd="0" destOrd="0" presId="urn:microsoft.com/office/officeart/2005/8/layout/chevron1"/>
    <dgm:cxn modelId="{482CD224-0295-4FC9-8EC1-D38AB4980A80}" type="presParOf" srcId="{9C06D570-AD53-448B-BF1B-4F27BCAA0C4A}" destId="{C01E1CC0-DF4D-4AC3-9605-E2657DDA0828}" srcOrd="1" destOrd="0" presId="urn:microsoft.com/office/officeart/2005/8/layout/chevron1"/>
    <dgm:cxn modelId="{D9F4C8DF-DCAB-4743-8408-8D7017030AE6}" type="presParOf" srcId="{9C06D570-AD53-448B-BF1B-4F27BCAA0C4A}" destId="{C8347CF9-6114-4931-BF54-FE8AC57AB912}" srcOrd="2" destOrd="0" presId="urn:microsoft.com/office/officeart/2005/8/layout/chevron1"/>
    <dgm:cxn modelId="{452D67EA-F185-4C6B-9EC3-5FC834621480}" type="presParOf" srcId="{9C06D570-AD53-448B-BF1B-4F27BCAA0C4A}" destId="{B23B7385-62D0-4D97-AF55-507894EF16A4}" srcOrd="3" destOrd="0" presId="urn:microsoft.com/office/officeart/2005/8/layout/chevron1"/>
    <dgm:cxn modelId="{61C6875E-0DBB-4616-8F03-2AF3A2CFDF9D}" type="presParOf" srcId="{9C06D570-AD53-448B-BF1B-4F27BCAA0C4A}" destId="{FEF258B1-67CB-437A-955B-E950EC8C48E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075FB6-5FF8-4CCE-AA4E-33E47940E3F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70E5DDBA-8D51-4B50-BFD4-B1CF3C4C039F}">
      <dgm:prSet phldrT="[텍스트]"/>
      <dgm:spPr>
        <a:solidFill>
          <a:schemeClr val="accent1">
            <a:lumMod val="50000"/>
          </a:schemeClr>
        </a:solidFill>
      </dgm:spPr>
      <dgm:t>
        <a:bodyPr/>
        <a:lstStyle/>
        <a:p>
          <a:pPr latinLnBrk="1"/>
          <a:r>
            <a:rPr lang="ko-KR" altLang="en-US" b="1" smtClean="0">
              <a:latin typeface="맑은 고딕" pitchFamily="50" charset="-127"/>
              <a:ea typeface="맑은 고딕" pitchFamily="50" charset="-127"/>
            </a:rPr>
            <a:t>건축허가</a:t>
          </a:r>
          <a:endParaRPr lang="ko-KR" altLang="en-US" b="1">
            <a:latin typeface="맑은 고딕" pitchFamily="50" charset="-127"/>
            <a:ea typeface="맑은 고딕" pitchFamily="50" charset="-127"/>
          </a:endParaRPr>
        </a:p>
      </dgm:t>
    </dgm:pt>
    <dgm:pt modelId="{0DF9C223-181B-4D14-BCDD-0C869CEF7B23}" type="parTrans" cxnId="{1A325AF9-B170-4237-A8E5-244C28652667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0458DFA-15F5-46D6-80DA-D7F240FFA3D4}" type="sibTrans" cxnId="{1A325AF9-B170-4237-A8E5-244C28652667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AD3840E-22EB-4805-9E5C-A0B2B58797BA}">
      <dgm:prSet phldrT="[텍스트]"/>
      <dgm:spPr/>
      <dgm:t>
        <a:bodyPr/>
        <a:lstStyle/>
        <a:p>
          <a:pPr latinLnBrk="1"/>
          <a:r>
            <a:rPr lang="ko-KR" altLang="en-US" smtClean="0">
              <a:latin typeface="맑은 고딕" pitchFamily="50" charset="-127"/>
              <a:ea typeface="맑은 고딕" pitchFamily="50" charset="-127"/>
            </a:rPr>
            <a:t>입면도 </a:t>
          </a:r>
          <a:r>
            <a:rPr lang="en-US" altLang="ko-KR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mtClean="0">
              <a:latin typeface="맑은 고딕" pitchFamily="50" charset="-127"/>
              <a:ea typeface="맑은 고딕" pitchFamily="50" charset="-127"/>
            </a:rPr>
            <a:t>외부마감재료 </a:t>
          </a:r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D120D70A-9A5A-4B3F-A7A5-5C6BEC1F62A1}" type="parTrans" cxnId="{C5DFC939-60AB-433E-AFD7-6CE220FA58C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F4D9331C-B5ED-4DCB-BCD3-06A115A37DCE}" type="sibTrans" cxnId="{C5DFC939-60AB-433E-AFD7-6CE220FA58C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6F0E5A42-2395-464B-A09A-339AA29BF32D}">
      <dgm:prSet phldrT="[텍스트]"/>
      <dgm:spPr>
        <a:solidFill>
          <a:schemeClr val="accent1">
            <a:lumMod val="75000"/>
          </a:schemeClr>
        </a:solidFill>
      </dgm:spPr>
      <dgm:t>
        <a:bodyPr/>
        <a:lstStyle/>
        <a:p>
          <a:pPr latinLnBrk="1"/>
          <a:r>
            <a:rPr lang="ko-KR" altLang="en-US" b="1" smtClean="0">
              <a:latin typeface="맑은 고딕" pitchFamily="50" charset="-127"/>
              <a:ea typeface="맑은 고딕" pitchFamily="50" charset="-127"/>
            </a:rPr>
            <a:t>착공신고</a:t>
          </a:r>
          <a:endParaRPr lang="ko-KR" altLang="en-US" b="1">
            <a:latin typeface="맑은 고딕" pitchFamily="50" charset="-127"/>
            <a:ea typeface="맑은 고딕" pitchFamily="50" charset="-127"/>
          </a:endParaRPr>
        </a:p>
      </dgm:t>
    </dgm:pt>
    <dgm:pt modelId="{6D4F4536-1AE6-44D2-A43B-665E2928A6F6}" type="parTrans" cxnId="{5E10D6E1-634A-48F3-88DA-E1F59EE60F4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95165D9D-4BBA-47E5-8693-71BBBACC6980}" type="sibTrans" cxnId="{5E10D6E1-634A-48F3-88DA-E1F59EE60F4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407D100D-493B-4AA3-9550-EA622D55A06E}">
      <dgm:prSet phldrT="[텍스트]"/>
      <dgm:spPr/>
      <dgm:t>
        <a:bodyPr/>
        <a:lstStyle/>
        <a:p>
          <a:pPr latinLnBrk="1"/>
          <a:r>
            <a:rPr lang="ko-KR" altLang="en-US" smtClean="0">
              <a:latin typeface="맑은 고딕" pitchFamily="50" charset="-127"/>
              <a:ea typeface="맑은 고딕" pitchFamily="50" charset="-127"/>
            </a:rPr>
            <a:t>부분상세도 </a:t>
          </a:r>
          <a:r>
            <a:rPr lang="en-US" altLang="ko-KR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mtClean="0">
              <a:latin typeface="맑은 고딕" pitchFamily="50" charset="-127"/>
              <a:ea typeface="맑은 고딕" pitchFamily="50" charset="-127"/>
            </a:rPr>
            <a:t>지상층 외벽 단면도</a:t>
          </a:r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DA6CFBAA-E9DA-4810-B1EB-9B3F7E2306E8}" type="parTrans" cxnId="{A195FEFF-A187-4158-937A-5896AC479D7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565C6228-B438-4E49-BF26-3F115B148EB1}" type="sibTrans" cxnId="{A195FEFF-A187-4158-937A-5896AC479D7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54156820-B4AA-4736-9052-56617BB95F10}">
      <dgm:prSet phldrT="[텍스트]"/>
      <dgm:spPr/>
      <dgm:t>
        <a:bodyPr/>
        <a:lstStyle/>
        <a:p>
          <a:pPr latinLnBrk="1"/>
          <a:r>
            <a:rPr lang="ko-KR" altLang="en-US" b="1" smtClean="0">
              <a:latin typeface="맑은 고딕" pitchFamily="50" charset="-127"/>
              <a:ea typeface="맑은 고딕" pitchFamily="50" charset="-127"/>
            </a:rPr>
            <a:t>사용승인</a:t>
          </a:r>
          <a:endParaRPr lang="ko-KR" altLang="en-US" b="1">
            <a:latin typeface="맑은 고딕" pitchFamily="50" charset="-127"/>
            <a:ea typeface="맑은 고딕" pitchFamily="50" charset="-127"/>
          </a:endParaRPr>
        </a:p>
      </dgm:t>
    </dgm:pt>
    <dgm:pt modelId="{E1495675-B501-4C11-946E-C97B274764B5}" type="parTrans" cxnId="{A3A201FF-2E13-454D-B0E8-39676024339B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16397E1-06F8-4178-97B4-43DF9DE2AD1C}" type="sibTrans" cxnId="{A3A201FF-2E13-454D-B0E8-39676024339B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430331F-04C0-4693-8B10-3CABA15C2C08}">
      <dgm:prSet phldrT="[텍스트]"/>
      <dgm:spPr/>
      <dgm:t>
        <a:bodyPr/>
        <a:lstStyle/>
        <a:p>
          <a:pPr latinLnBrk="1"/>
          <a:r>
            <a:rPr lang="ko-KR" altLang="en-US" smtClean="0">
              <a:latin typeface="맑은 고딕" pitchFamily="50" charset="-127"/>
              <a:ea typeface="맑은 고딕" pitchFamily="50" charset="-127"/>
            </a:rPr>
            <a:t>시험성적서 등 관련 서류</a:t>
          </a:r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4C38086-2FD4-4487-AADC-209D46CBE2B5}" type="parTrans" cxnId="{E7DDEEDE-833E-45EA-BD66-C1E4F2157ADE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C6F30FE8-6C80-4C0C-A622-8E28B2D64B02}" type="sibTrans" cxnId="{E7DDEEDE-833E-45EA-BD66-C1E4F2157ADE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D75E05A7-4B3C-49FF-9658-BD4745583A58}">
      <dgm:prSet phldrT="[텍스트]"/>
      <dgm:spPr/>
      <dgm:t>
        <a:bodyPr/>
        <a:lstStyle/>
        <a:p>
          <a:pPr latinLnBrk="1"/>
          <a:r>
            <a:rPr lang="ko-KR" altLang="en-US" smtClean="0">
              <a:latin typeface="맑은 고딕" pitchFamily="50" charset="-127"/>
              <a:ea typeface="맑은 고딕" pitchFamily="50" charset="-127"/>
            </a:rPr>
            <a:t>복합자재품질관리서</a:t>
          </a:r>
          <a:r>
            <a:rPr lang="en-US" altLang="ko-KR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mtClean="0">
              <a:latin typeface="맑은 고딕" pitchFamily="50" charset="-127"/>
              <a:ea typeface="맑은 고딕" pitchFamily="50" charset="-127"/>
            </a:rPr>
            <a:t>해당하는 경우에 한함</a:t>
          </a:r>
          <a:r>
            <a:rPr lang="en-US" altLang="ko-KR" smtClean="0">
              <a:latin typeface="맑은 고딕" pitchFamily="50" charset="-127"/>
              <a:ea typeface="맑은 고딕" pitchFamily="50" charset="-127"/>
            </a:rPr>
            <a:t>)</a:t>
          </a:r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6E101491-AF61-424C-A2E6-83E9835300D2}" type="parTrans" cxnId="{92045A9D-440F-4266-BA93-4F918A9F592A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9706492-9417-494E-9E2E-AC9A15835CE5}" type="sibTrans" cxnId="{92045A9D-440F-4266-BA93-4F918A9F592A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C4C65599-6BB2-453D-8E2B-CD9BC8CC080B}" type="pres">
      <dgm:prSet presAssocID="{9E075FB6-5FF8-4CCE-AA4E-33E47940E3F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B8798AB-D1B3-4BC7-9CD6-D2D347AB6A60}" type="pres">
      <dgm:prSet presAssocID="{70E5DDBA-8D51-4B50-BFD4-B1CF3C4C039F}" presName="composite" presStyleCnt="0"/>
      <dgm:spPr/>
    </dgm:pt>
    <dgm:pt modelId="{E7A670F1-F7D7-4FE1-9CA2-5815A099AE69}" type="pres">
      <dgm:prSet presAssocID="{70E5DDBA-8D51-4B50-BFD4-B1CF3C4C039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2E3700C-ED49-457F-8BB0-18D3601DA36F}" type="pres">
      <dgm:prSet presAssocID="{70E5DDBA-8D51-4B50-BFD4-B1CF3C4C039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4B7F18-2B36-4769-9E6C-83D3E96872DA}" type="pres">
      <dgm:prSet presAssocID="{E0458DFA-15F5-46D6-80DA-D7F240FFA3D4}" presName="sp" presStyleCnt="0"/>
      <dgm:spPr/>
    </dgm:pt>
    <dgm:pt modelId="{6726C481-14CE-4DE8-99B5-CBA6704B6576}" type="pres">
      <dgm:prSet presAssocID="{6F0E5A42-2395-464B-A09A-339AA29BF32D}" presName="composite" presStyleCnt="0"/>
      <dgm:spPr/>
    </dgm:pt>
    <dgm:pt modelId="{3777589D-9B08-4BBA-A096-19D4F9942965}" type="pres">
      <dgm:prSet presAssocID="{6F0E5A42-2395-464B-A09A-339AA29BF32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9DC6161-5132-4B4B-954D-31118E9F5D58}" type="pres">
      <dgm:prSet presAssocID="{6F0E5A42-2395-464B-A09A-339AA29BF32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7C2A55-8E02-47D2-8A16-0C4BB74156EC}" type="pres">
      <dgm:prSet presAssocID="{95165D9D-4BBA-47E5-8693-71BBBACC6980}" presName="sp" presStyleCnt="0"/>
      <dgm:spPr/>
    </dgm:pt>
    <dgm:pt modelId="{E41C97E4-78E5-4222-BF1E-228F604DA1C8}" type="pres">
      <dgm:prSet presAssocID="{54156820-B4AA-4736-9052-56617BB95F10}" presName="composite" presStyleCnt="0"/>
      <dgm:spPr/>
    </dgm:pt>
    <dgm:pt modelId="{1C996B02-5609-4383-9AEA-E4E5C32C4CC0}" type="pres">
      <dgm:prSet presAssocID="{54156820-B4AA-4736-9052-56617BB95F1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8672643-14BE-43D0-AF0E-19025D49FBBF}" type="pres">
      <dgm:prSet presAssocID="{54156820-B4AA-4736-9052-56617BB95F1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5DFC939-60AB-433E-AFD7-6CE220FA58C4}" srcId="{70E5DDBA-8D51-4B50-BFD4-B1CF3C4C039F}" destId="{1AD3840E-22EB-4805-9E5C-A0B2B58797BA}" srcOrd="0" destOrd="0" parTransId="{D120D70A-9A5A-4B3F-A7A5-5C6BEC1F62A1}" sibTransId="{F4D9331C-B5ED-4DCB-BCD3-06A115A37DCE}"/>
    <dgm:cxn modelId="{5E10D6E1-634A-48F3-88DA-E1F59EE60F41}" srcId="{9E075FB6-5FF8-4CCE-AA4E-33E47940E3F3}" destId="{6F0E5A42-2395-464B-A09A-339AA29BF32D}" srcOrd="1" destOrd="0" parTransId="{6D4F4536-1AE6-44D2-A43B-665E2928A6F6}" sibTransId="{95165D9D-4BBA-47E5-8693-71BBBACC6980}"/>
    <dgm:cxn modelId="{E7DDEEDE-833E-45EA-BD66-C1E4F2157ADE}" srcId="{54156820-B4AA-4736-9052-56617BB95F10}" destId="{3430331F-04C0-4693-8B10-3CABA15C2C08}" srcOrd="0" destOrd="0" parTransId="{34C38086-2FD4-4487-AADC-209D46CBE2B5}" sibTransId="{C6F30FE8-6C80-4C0C-A622-8E28B2D64B02}"/>
    <dgm:cxn modelId="{2F48C68F-160C-4993-A84F-FCED217FB0CC}" type="presOf" srcId="{407D100D-493B-4AA3-9550-EA622D55A06E}" destId="{09DC6161-5132-4B4B-954D-31118E9F5D58}" srcOrd="0" destOrd="0" presId="urn:microsoft.com/office/officeart/2005/8/layout/chevron2"/>
    <dgm:cxn modelId="{F3877F58-C1FF-4E18-A1A5-9A6F14A84697}" type="presOf" srcId="{3430331F-04C0-4693-8B10-3CABA15C2C08}" destId="{38672643-14BE-43D0-AF0E-19025D49FBBF}" srcOrd="0" destOrd="0" presId="urn:microsoft.com/office/officeart/2005/8/layout/chevron2"/>
    <dgm:cxn modelId="{A195FEFF-A187-4158-937A-5896AC479D7C}" srcId="{6F0E5A42-2395-464B-A09A-339AA29BF32D}" destId="{407D100D-493B-4AA3-9550-EA622D55A06E}" srcOrd="0" destOrd="0" parTransId="{DA6CFBAA-E9DA-4810-B1EB-9B3F7E2306E8}" sibTransId="{565C6228-B438-4E49-BF26-3F115B148EB1}"/>
    <dgm:cxn modelId="{100EF47D-EB15-4340-B67D-9E5C397C17F5}" type="presOf" srcId="{70E5DDBA-8D51-4B50-BFD4-B1CF3C4C039F}" destId="{E7A670F1-F7D7-4FE1-9CA2-5815A099AE69}" srcOrd="0" destOrd="0" presId="urn:microsoft.com/office/officeart/2005/8/layout/chevron2"/>
    <dgm:cxn modelId="{92045A9D-440F-4266-BA93-4F918A9F592A}" srcId="{54156820-B4AA-4736-9052-56617BB95F10}" destId="{D75E05A7-4B3C-49FF-9658-BD4745583A58}" srcOrd="1" destOrd="0" parTransId="{6E101491-AF61-424C-A2E6-83E9835300D2}" sibTransId="{E9706492-9417-494E-9E2E-AC9A15835CE5}"/>
    <dgm:cxn modelId="{1A325AF9-B170-4237-A8E5-244C28652667}" srcId="{9E075FB6-5FF8-4CCE-AA4E-33E47940E3F3}" destId="{70E5DDBA-8D51-4B50-BFD4-B1CF3C4C039F}" srcOrd="0" destOrd="0" parTransId="{0DF9C223-181B-4D14-BCDD-0C869CEF7B23}" sibTransId="{E0458DFA-15F5-46D6-80DA-D7F240FFA3D4}"/>
    <dgm:cxn modelId="{EB748B7A-C047-49B1-8A1A-8FC55734210C}" type="presOf" srcId="{D75E05A7-4B3C-49FF-9658-BD4745583A58}" destId="{38672643-14BE-43D0-AF0E-19025D49FBBF}" srcOrd="0" destOrd="1" presId="urn:microsoft.com/office/officeart/2005/8/layout/chevron2"/>
    <dgm:cxn modelId="{71905161-5AB9-49D1-9CE6-64A18F29FD8E}" type="presOf" srcId="{9E075FB6-5FF8-4CCE-AA4E-33E47940E3F3}" destId="{C4C65599-6BB2-453D-8E2B-CD9BC8CC080B}" srcOrd="0" destOrd="0" presId="urn:microsoft.com/office/officeart/2005/8/layout/chevron2"/>
    <dgm:cxn modelId="{032B0375-284B-4BFC-8F95-A3ED2213357D}" type="presOf" srcId="{54156820-B4AA-4736-9052-56617BB95F10}" destId="{1C996B02-5609-4383-9AEA-E4E5C32C4CC0}" srcOrd="0" destOrd="0" presId="urn:microsoft.com/office/officeart/2005/8/layout/chevron2"/>
    <dgm:cxn modelId="{9C56CF31-F850-47E9-B4B2-C64840108E0A}" type="presOf" srcId="{1AD3840E-22EB-4805-9E5C-A0B2B58797BA}" destId="{92E3700C-ED49-457F-8BB0-18D3601DA36F}" srcOrd="0" destOrd="0" presId="urn:microsoft.com/office/officeart/2005/8/layout/chevron2"/>
    <dgm:cxn modelId="{A3A201FF-2E13-454D-B0E8-39676024339B}" srcId="{9E075FB6-5FF8-4CCE-AA4E-33E47940E3F3}" destId="{54156820-B4AA-4736-9052-56617BB95F10}" srcOrd="2" destOrd="0" parTransId="{E1495675-B501-4C11-946E-C97B274764B5}" sibTransId="{316397E1-06F8-4178-97B4-43DF9DE2AD1C}"/>
    <dgm:cxn modelId="{790317B2-1D54-4170-80FC-5F7ADCCF1C90}" type="presOf" srcId="{6F0E5A42-2395-464B-A09A-339AA29BF32D}" destId="{3777589D-9B08-4BBA-A096-19D4F9942965}" srcOrd="0" destOrd="0" presId="urn:microsoft.com/office/officeart/2005/8/layout/chevron2"/>
    <dgm:cxn modelId="{0E8ED94A-55EE-49B2-B3C8-5BA426063F91}" type="presParOf" srcId="{C4C65599-6BB2-453D-8E2B-CD9BC8CC080B}" destId="{7B8798AB-D1B3-4BC7-9CD6-D2D347AB6A60}" srcOrd="0" destOrd="0" presId="urn:microsoft.com/office/officeart/2005/8/layout/chevron2"/>
    <dgm:cxn modelId="{96E20841-DDCA-45A4-ABA5-FA27F571370D}" type="presParOf" srcId="{7B8798AB-D1B3-4BC7-9CD6-D2D347AB6A60}" destId="{E7A670F1-F7D7-4FE1-9CA2-5815A099AE69}" srcOrd="0" destOrd="0" presId="urn:microsoft.com/office/officeart/2005/8/layout/chevron2"/>
    <dgm:cxn modelId="{3DEB368A-7C2B-4E82-AA4A-FAC337BFA0A0}" type="presParOf" srcId="{7B8798AB-D1B3-4BC7-9CD6-D2D347AB6A60}" destId="{92E3700C-ED49-457F-8BB0-18D3601DA36F}" srcOrd="1" destOrd="0" presId="urn:microsoft.com/office/officeart/2005/8/layout/chevron2"/>
    <dgm:cxn modelId="{1CF87A26-04BA-423B-9099-AA9D1AE063B1}" type="presParOf" srcId="{C4C65599-6BB2-453D-8E2B-CD9BC8CC080B}" destId="{ED4B7F18-2B36-4769-9E6C-83D3E96872DA}" srcOrd="1" destOrd="0" presId="urn:microsoft.com/office/officeart/2005/8/layout/chevron2"/>
    <dgm:cxn modelId="{54F64AF0-19A7-4418-8097-D275506B2169}" type="presParOf" srcId="{C4C65599-6BB2-453D-8E2B-CD9BC8CC080B}" destId="{6726C481-14CE-4DE8-99B5-CBA6704B6576}" srcOrd="2" destOrd="0" presId="urn:microsoft.com/office/officeart/2005/8/layout/chevron2"/>
    <dgm:cxn modelId="{D338D932-EF2C-4F1E-8D55-3CC64BBDEFEE}" type="presParOf" srcId="{6726C481-14CE-4DE8-99B5-CBA6704B6576}" destId="{3777589D-9B08-4BBA-A096-19D4F9942965}" srcOrd="0" destOrd="0" presId="urn:microsoft.com/office/officeart/2005/8/layout/chevron2"/>
    <dgm:cxn modelId="{F0CE3C63-A660-41EA-80F8-F1251D73DA86}" type="presParOf" srcId="{6726C481-14CE-4DE8-99B5-CBA6704B6576}" destId="{09DC6161-5132-4B4B-954D-31118E9F5D58}" srcOrd="1" destOrd="0" presId="urn:microsoft.com/office/officeart/2005/8/layout/chevron2"/>
    <dgm:cxn modelId="{D7C62678-1DEF-4177-A209-F41C85E9C2DD}" type="presParOf" srcId="{C4C65599-6BB2-453D-8E2B-CD9BC8CC080B}" destId="{167C2A55-8E02-47D2-8A16-0C4BB74156EC}" srcOrd="3" destOrd="0" presId="urn:microsoft.com/office/officeart/2005/8/layout/chevron2"/>
    <dgm:cxn modelId="{4B096994-6C03-4E5C-9AEA-050E5E6FE33C}" type="presParOf" srcId="{C4C65599-6BB2-453D-8E2B-CD9BC8CC080B}" destId="{E41C97E4-78E5-4222-BF1E-228F604DA1C8}" srcOrd="4" destOrd="0" presId="urn:microsoft.com/office/officeart/2005/8/layout/chevron2"/>
    <dgm:cxn modelId="{AE493F72-57EE-4555-BFC9-B6A312ADE178}" type="presParOf" srcId="{E41C97E4-78E5-4222-BF1E-228F604DA1C8}" destId="{1C996B02-5609-4383-9AEA-E4E5C32C4CC0}" srcOrd="0" destOrd="0" presId="urn:microsoft.com/office/officeart/2005/8/layout/chevron2"/>
    <dgm:cxn modelId="{3FA2A6CA-DDD1-4020-8F43-6DA78C5CB15F}" type="presParOf" srcId="{E41C97E4-78E5-4222-BF1E-228F604DA1C8}" destId="{38672643-14BE-43D0-AF0E-19025D49FBB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C7D0F5-291F-419B-A0A5-2A9C76A320CA}">
      <dsp:nvSpPr>
        <dsp:cNvPr id="0" name=""/>
        <dsp:cNvSpPr/>
      </dsp:nvSpPr>
      <dsp:spPr>
        <a:xfrm>
          <a:off x="2427" y="122811"/>
          <a:ext cx="2957840" cy="1183136"/>
        </a:xfrm>
        <a:prstGeom prst="homePlate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smtClean="0">
              <a:latin typeface="맑은 고딕" pitchFamily="50" charset="-127"/>
              <a:ea typeface="맑은 고딕" pitchFamily="50" charset="-127"/>
            </a:rPr>
            <a:t>건축물의 내장</a:t>
          </a:r>
          <a:endParaRPr lang="en-US" altLang="ko-KR" sz="1600" b="1" kern="1200" smtClean="0">
            <a:latin typeface="맑은 고딕" pitchFamily="50" charset="-127"/>
            <a:ea typeface="맑은 고딕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300" kern="1200" smtClean="0">
            <a:latin typeface="맑은 고딕" pitchFamily="50" charset="-127"/>
            <a:ea typeface="맑은 고딕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600" kern="1200" smtClean="0">
              <a:latin typeface="맑은 고딕" pitchFamily="50" charset="-127"/>
              <a:ea typeface="맑은 고딕" pitchFamily="50" charset="-127"/>
            </a:rPr>
            <a:t>신설 </a:t>
          </a:r>
          <a:r>
            <a:rPr lang="en-US" altLang="ko-KR" sz="1600" kern="1200" smtClean="0">
              <a:latin typeface="맑은 고딕" pitchFamily="50" charset="-127"/>
              <a:ea typeface="맑은 고딕" pitchFamily="50" charset="-127"/>
            </a:rPr>
            <a:t>‘72.12.30)</a:t>
          </a:r>
          <a:endParaRPr lang="ko-KR" altLang="en-US" sz="1600" kern="1200">
            <a:latin typeface="맑은 고딕" pitchFamily="50" charset="-127"/>
            <a:ea typeface="맑은 고딕" pitchFamily="50" charset="-127"/>
          </a:endParaRPr>
        </a:p>
      </dsp:txBody>
      <dsp:txXfrm>
        <a:off x="2427" y="122811"/>
        <a:ext cx="2662056" cy="1183136"/>
      </dsp:txXfrm>
    </dsp:sp>
    <dsp:sp modelId="{B547435C-4FC4-461C-9157-D0A79152D0A7}">
      <dsp:nvSpPr>
        <dsp:cNvPr id="0" name=""/>
        <dsp:cNvSpPr/>
      </dsp:nvSpPr>
      <dsp:spPr>
        <a:xfrm>
          <a:off x="2664483" y="122811"/>
          <a:ext cx="2957840" cy="1183136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smtClean="0">
              <a:latin typeface="맑은 고딕" pitchFamily="50" charset="-127"/>
              <a:ea typeface="맑은 고딕" pitchFamily="50" charset="-127"/>
            </a:rPr>
            <a:t>건축물의 </a:t>
          </a:r>
          <a:endParaRPr lang="en-US" altLang="ko-KR" sz="1600" b="1" kern="1200" smtClean="0">
            <a:latin typeface="맑은 고딕" pitchFamily="50" charset="-127"/>
            <a:ea typeface="맑은 고딕" pitchFamily="50" charset="-127"/>
          </a:endParaRPr>
        </a:p>
        <a:p>
          <a:pPr lvl="0" algn="ctr" defTabSz="711200" latinLnBrk="1">
            <a:lnSpc>
              <a:spcPts val="168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smtClean="0">
              <a:latin typeface="맑은 고딕" pitchFamily="50" charset="-127"/>
              <a:ea typeface="맑은 고딕" pitchFamily="50" charset="-127"/>
            </a:rPr>
            <a:t>내부 마감재료</a:t>
          </a:r>
          <a:endParaRPr lang="en-US" altLang="ko-KR" sz="1600" b="1" kern="1200" smtClean="0">
            <a:latin typeface="맑은 고딕" pitchFamily="50" charset="-127"/>
            <a:ea typeface="맑은 고딕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600" kern="1200" smtClean="0">
              <a:latin typeface="맑은 고딕" pitchFamily="50" charset="-127"/>
              <a:ea typeface="맑은 고딕" pitchFamily="50" charset="-127"/>
            </a:rPr>
            <a:t>시행 </a:t>
          </a:r>
          <a:r>
            <a:rPr lang="en-US" altLang="ko-KR" sz="1600" kern="1200" smtClean="0">
              <a:latin typeface="맑은 고딕" pitchFamily="50" charset="-127"/>
              <a:ea typeface="맑은 고딕" pitchFamily="50" charset="-127"/>
            </a:rPr>
            <a:t>‘92.6.1)</a:t>
          </a:r>
          <a:endParaRPr lang="ko-KR" altLang="en-US" sz="1600" kern="1200">
            <a:latin typeface="맑은 고딕" pitchFamily="50" charset="-127"/>
            <a:ea typeface="맑은 고딕" pitchFamily="50" charset="-127"/>
          </a:endParaRPr>
        </a:p>
      </dsp:txBody>
      <dsp:txXfrm>
        <a:off x="3256051" y="122811"/>
        <a:ext cx="1774704" cy="1183136"/>
      </dsp:txXfrm>
    </dsp:sp>
    <dsp:sp modelId="{1452A7AD-2048-47C9-A5DB-C1A342AF7B39}">
      <dsp:nvSpPr>
        <dsp:cNvPr id="0" name=""/>
        <dsp:cNvSpPr/>
      </dsp:nvSpPr>
      <dsp:spPr>
        <a:xfrm>
          <a:off x="5326540" y="122811"/>
          <a:ext cx="2957840" cy="1183136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spc="-150" smtClean="0">
              <a:latin typeface="맑은 고딕" pitchFamily="50" charset="-127"/>
              <a:ea typeface="맑은 고딕" pitchFamily="50" charset="-127"/>
            </a:rPr>
            <a:t>건축물의 마감재료</a:t>
          </a:r>
          <a:endParaRPr lang="en-US" altLang="ko-KR" sz="1600" b="1" kern="1200" spc="-150" smtClean="0">
            <a:latin typeface="맑은 고딕" pitchFamily="50" charset="-127"/>
            <a:ea typeface="맑은 고딕" pitchFamily="50" charset="-127"/>
          </a:endParaRP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600" kern="1200" smtClean="0">
              <a:latin typeface="맑은 고딕" pitchFamily="50" charset="-127"/>
              <a:ea typeface="맑은 고딕" pitchFamily="50" charset="-127"/>
            </a:rPr>
            <a:t>시행 </a:t>
          </a:r>
          <a:r>
            <a:rPr lang="en-US" altLang="ko-KR" sz="1600" kern="1200" smtClean="0">
              <a:latin typeface="맑은 고딕" pitchFamily="50" charset="-127"/>
              <a:ea typeface="맑은 고딕" pitchFamily="50" charset="-127"/>
            </a:rPr>
            <a:t>’10.12.30)</a:t>
          </a:r>
          <a:endParaRPr lang="ko-KR" altLang="en-US" sz="1600" kern="1200">
            <a:latin typeface="맑은 고딕" pitchFamily="50" charset="-127"/>
            <a:ea typeface="맑은 고딕" pitchFamily="50" charset="-127"/>
          </a:endParaRPr>
        </a:p>
      </dsp:txBody>
      <dsp:txXfrm>
        <a:off x="5918108" y="122811"/>
        <a:ext cx="1774704" cy="11831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69097D-4CF7-4750-9737-DB7906A34F8E}">
      <dsp:nvSpPr>
        <dsp:cNvPr id="0" name=""/>
        <dsp:cNvSpPr/>
      </dsp:nvSpPr>
      <dsp:spPr>
        <a:xfrm>
          <a:off x="3941" y="0"/>
          <a:ext cx="8064610" cy="857256"/>
        </a:xfrm>
        <a:prstGeom prst="chevron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smtClean="0"/>
            <a:t>내부 마감재료</a:t>
          </a:r>
          <a:endParaRPr lang="en-US" altLang="ko-KR" sz="1400" b="1" kern="120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smtClean="0"/>
            <a:t>- </a:t>
          </a:r>
          <a:r>
            <a:rPr lang="ko-KR" altLang="en-US" sz="1400" kern="1200" smtClean="0"/>
            <a:t>반자가 없는 경우 지붕재를 대상으로  포함</a:t>
          </a:r>
          <a:r>
            <a:rPr lang="en-US" altLang="ko-KR" sz="1400" kern="1200" smtClean="0"/>
            <a:t>(</a:t>
          </a:r>
          <a:r>
            <a:rPr lang="ko-KR" altLang="en-US" sz="1400" kern="1200" smtClean="0"/>
            <a:t>시행 </a:t>
          </a:r>
          <a:r>
            <a:rPr lang="en-US" altLang="ko-KR" sz="1400" kern="1200" smtClean="0"/>
            <a:t>‘15.7.7)</a:t>
          </a:r>
          <a:endParaRPr lang="ko-KR" altLang="en-US" sz="1400" kern="1200"/>
        </a:p>
      </dsp:txBody>
      <dsp:txXfrm>
        <a:off x="432569" y="0"/>
        <a:ext cx="7207354" cy="8572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69097D-4CF7-4750-9737-DB7906A34F8E}">
      <dsp:nvSpPr>
        <dsp:cNvPr id="0" name=""/>
        <dsp:cNvSpPr/>
      </dsp:nvSpPr>
      <dsp:spPr>
        <a:xfrm>
          <a:off x="2385" y="61573"/>
          <a:ext cx="2906842" cy="1162737"/>
        </a:xfrm>
        <a:prstGeom prst="chevron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smtClean="0"/>
            <a:t>외벽 마감재료</a:t>
          </a:r>
          <a:endParaRPr lang="en-US" altLang="ko-KR" sz="1400" b="1" kern="120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500" b="1" kern="1200" smtClean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smtClean="0"/>
            <a:t>- </a:t>
          </a:r>
          <a:r>
            <a:rPr lang="ko-KR" altLang="en-US" sz="1400" kern="1200" smtClean="0"/>
            <a:t>고층건축물 포함</a:t>
          </a:r>
          <a:endParaRPr lang="en-US" altLang="ko-KR" sz="1400" kern="1200" smtClean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500" kern="120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smtClean="0"/>
            <a:t>(</a:t>
          </a:r>
          <a:r>
            <a:rPr lang="ko-KR" altLang="en-US" sz="1400" kern="1200" smtClean="0"/>
            <a:t>시행 </a:t>
          </a:r>
          <a:r>
            <a:rPr lang="en-US" altLang="ko-KR" sz="1400" kern="1200" smtClean="0"/>
            <a:t>‘12.3.17)</a:t>
          </a:r>
          <a:endParaRPr lang="ko-KR" altLang="en-US" sz="1400" kern="1200"/>
        </a:p>
      </dsp:txBody>
      <dsp:txXfrm>
        <a:off x="583754" y="61573"/>
        <a:ext cx="1744105" cy="1162737"/>
      </dsp:txXfrm>
    </dsp:sp>
    <dsp:sp modelId="{C8347CF9-6114-4931-BF54-FE8AC57AB912}">
      <dsp:nvSpPr>
        <dsp:cNvPr id="0" name=""/>
        <dsp:cNvSpPr/>
      </dsp:nvSpPr>
      <dsp:spPr>
        <a:xfrm>
          <a:off x="2618544" y="61573"/>
          <a:ext cx="2906842" cy="1162737"/>
        </a:xfrm>
        <a:prstGeom prst="chevron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smtClean="0"/>
            <a:t>외벽 마감재료</a:t>
          </a:r>
          <a:endParaRPr lang="en-US" altLang="ko-KR" sz="1400" b="1" kern="120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500" b="1" kern="1200" smtClean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smtClean="0"/>
            <a:t>-</a:t>
          </a:r>
          <a:r>
            <a:rPr lang="en-US" altLang="ko-KR" sz="1400" kern="1200" spc="-300" smtClean="0"/>
            <a:t> 6</a:t>
          </a:r>
          <a:r>
            <a:rPr lang="ko-KR" altLang="en-US" sz="1400" kern="1200" spc="-300" smtClean="0"/>
            <a:t>층 건축물 등으로 확대</a:t>
          </a:r>
          <a:endParaRPr lang="en-US" altLang="ko-KR" sz="1400" kern="1200" spc="-300" smtClean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600" kern="1200" spc="-30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smtClean="0"/>
            <a:t>(</a:t>
          </a:r>
          <a:r>
            <a:rPr lang="ko-KR" altLang="en-US" sz="1400" kern="1200" smtClean="0"/>
            <a:t>시행 </a:t>
          </a:r>
          <a:r>
            <a:rPr lang="en-US" altLang="ko-KR" sz="1400" kern="1200" smtClean="0"/>
            <a:t>‘15.9.22)</a:t>
          </a:r>
          <a:endParaRPr lang="ko-KR" altLang="en-US" sz="1400" kern="1200"/>
        </a:p>
      </dsp:txBody>
      <dsp:txXfrm>
        <a:off x="3199913" y="61573"/>
        <a:ext cx="1744105" cy="1162737"/>
      </dsp:txXfrm>
    </dsp:sp>
    <dsp:sp modelId="{FEF258B1-67CB-437A-955B-E950EC8C48E1}">
      <dsp:nvSpPr>
        <dsp:cNvPr id="0" name=""/>
        <dsp:cNvSpPr/>
      </dsp:nvSpPr>
      <dsp:spPr>
        <a:xfrm>
          <a:off x="5234703" y="61573"/>
          <a:ext cx="2906842" cy="1162737"/>
        </a:xfrm>
        <a:prstGeom prst="chevron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smtClean="0"/>
            <a:t>외벽 마감재료</a:t>
          </a:r>
          <a:endParaRPr lang="en-US" altLang="ko-KR" sz="1400" b="1" kern="1200" smtClean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smtClean="0"/>
            <a:t>- </a:t>
          </a:r>
          <a:r>
            <a:rPr lang="ko-KR" altLang="en-US" sz="1400" kern="1200" smtClean="0"/>
            <a:t>필로티 및 </a:t>
          </a:r>
          <a:endParaRPr lang="en-US" altLang="ko-KR" sz="1400" kern="1200" smtClean="0"/>
        </a:p>
        <a:p>
          <a:pPr lvl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smtClean="0"/>
            <a:t>   외단열재 포함</a:t>
          </a:r>
          <a:endParaRPr lang="en-US" altLang="ko-KR" sz="1400" kern="120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smtClean="0"/>
            <a:t>(</a:t>
          </a:r>
          <a:r>
            <a:rPr lang="ko-KR" altLang="en-US" sz="1400" kern="1200" smtClean="0"/>
            <a:t>시행 </a:t>
          </a:r>
          <a:r>
            <a:rPr lang="en-US" altLang="ko-KR" sz="1400" kern="1200" smtClean="0"/>
            <a:t>‘16.4.8)</a:t>
          </a:r>
          <a:endParaRPr lang="ko-KR" altLang="en-US" sz="1400" kern="1200"/>
        </a:p>
      </dsp:txBody>
      <dsp:txXfrm>
        <a:off x="5816072" y="61573"/>
        <a:ext cx="1744105" cy="11627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A670F1-F7D7-4FE1-9CA2-5815A099AE69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smtClean="0">
              <a:latin typeface="맑은 고딕" pitchFamily="50" charset="-127"/>
              <a:ea typeface="맑은 고딕" pitchFamily="50" charset="-127"/>
            </a:rPr>
            <a:t>건축허가</a:t>
          </a:r>
          <a:endParaRPr lang="ko-KR" altLang="en-US" sz="1900" b="1" kern="1200">
            <a:latin typeface="맑은 고딕" pitchFamily="50" charset="-127"/>
            <a:ea typeface="맑은 고딕" pitchFamily="50" charset="-127"/>
          </a:endParaRPr>
        </a:p>
      </dsp:txBody>
      <dsp:txXfrm rot="-5400000">
        <a:off x="1" y="520688"/>
        <a:ext cx="1039018" cy="445294"/>
      </dsp:txXfrm>
    </dsp:sp>
    <dsp:sp modelId="{92E3700C-ED49-457F-8BB0-18D3601DA36F}">
      <dsp:nvSpPr>
        <dsp:cNvPr id="0" name=""/>
        <dsp:cNvSpPr/>
      </dsp:nvSpPr>
      <dsp:spPr>
        <a:xfrm rot="5400000">
          <a:off x="3561371" y="-2521173"/>
          <a:ext cx="964803" cy="6009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900" kern="1200" smtClean="0">
              <a:latin typeface="맑은 고딕" pitchFamily="50" charset="-127"/>
              <a:ea typeface="맑은 고딕" pitchFamily="50" charset="-127"/>
            </a:rPr>
            <a:t>입면도 </a:t>
          </a:r>
          <a:r>
            <a:rPr lang="en-US" altLang="ko-KR" sz="1900" kern="120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900" kern="1200" smtClean="0">
              <a:latin typeface="맑은 고딕" pitchFamily="50" charset="-127"/>
              <a:ea typeface="맑은 고딕" pitchFamily="50" charset="-127"/>
            </a:rPr>
            <a:t>외부마감재료 </a:t>
          </a:r>
          <a:endParaRPr lang="ko-KR" altLang="en-US" sz="1900" kern="1200">
            <a:latin typeface="맑은 고딕" pitchFamily="50" charset="-127"/>
            <a:ea typeface="맑은 고딕" pitchFamily="50" charset="-127"/>
          </a:endParaRPr>
        </a:p>
      </dsp:txBody>
      <dsp:txXfrm rot="-5400000">
        <a:off x="1039018" y="48278"/>
        <a:ext cx="5962411" cy="870607"/>
      </dsp:txXfrm>
    </dsp:sp>
    <dsp:sp modelId="{3777589D-9B08-4BBA-A096-19D4F9942965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smtClean="0">
              <a:latin typeface="맑은 고딕" pitchFamily="50" charset="-127"/>
              <a:ea typeface="맑은 고딕" pitchFamily="50" charset="-127"/>
            </a:rPr>
            <a:t>착공신고</a:t>
          </a:r>
          <a:endParaRPr lang="ko-KR" altLang="en-US" sz="1900" b="1" kern="1200">
            <a:latin typeface="맑은 고딕" pitchFamily="50" charset="-127"/>
            <a:ea typeface="맑은 고딕" pitchFamily="50" charset="-127"/>
          </a:endParaRPr>
        </a:p>
      </dsp:txBody>
      <dsp:txXfrm rot="-5400000">
        <a:off x="1" y="1809352"/>
        <a:ext cx="1039018" cy="445294"/>
      </dsp:txXfrm>
    </dsp:sp>
    <dsp:sp modelId="{09DC6161-5132-4B4B-954D-31118E9F5D58}">
      <dsp:nvSpPr>
        <dsp:cNvPr id="0" name=""/>
        <dsp:cNvSpPr/>
      </dsp:nvSpPr>
      <dsp:spPr>
        <a:xfrm rot="5400000">
          <a:off x="3561371" y="-1232509"/>
          <a:ext cx="964803" cy="6009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900" kern="1200" smtClean="0">
              <a:latin typeface="맑은 고딕" pitchFamily="50" charset="-127"/>
              <a:ea typeface="맑은 고딕" pitchFamily="50" charset="-127"/>
            </a:rPr>
            <a:t>부분상세도 </a:t>
          </a:r>
          <a:r>
            <a:rPr lang="en-US" altLang="ko-KR" sz="1900" kern="120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900" kern="1200" smtClean="0">
              <a:latin typeface="맑은 고딕" pitchFamily="50" charset="-127"/>
              <a:ea typeface="맑은 고딕" pitchFamily="50" charset="-127"/>
            </a:rPr>
            <a:t>지상층 외벽 단면도</a:t>
          </a:r>
          <a:endParaRPr lang="ko-KR" altLang="en-US" sz="1900" kern="1200">
            <a:latin typeface="맑은 고딕" pitchFamily="50" charset="-127"/>
            <a:ea typeface="맑은 고딕" pitchFamily="50" charset="-127"/>
          </a:endParaRPr>
        </a:p>
      </dsp:txBody>
      <dsp:txXfrm rot="-5400000">
        <a:off x="1039018" y="1336942"/>
        <a:ext cx="5962411" cy="870607"/>
      </dsp:txXfrm>
    </dsp:sp>
    <dsp:sp modelId="{1C996B02-5609-4383-9AEA-E4E5C32C4CC0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smtClean="0">
              <a:latin typeface="맑은 고딕" pitchFamily="50" charset="-127"/>
              <a:ea typeface="맑은 고딕" pitchFamily="50" charset="-127"/>
            </a:rPr>
            <a:t>사용승인</a:t>
          </a:r>
          <a:endParaRPr lang="ko-KR" altLang="en-US" sz="1900" b="1" kern="1200">
            <a:latin typeface="맑은 고딕" pitchFamily="50" charset="-127"/>
            <a:ea typeface="맑은 고딕" pitchFamily="50" charset="-127"/>
          </a:endParaRPr>
        </a:p>
      </dsp:txBody>
      <dsp:txXfrm rot="-5400000">
        <a:off x="1" y="3098016"/>
        <a:ext cx="1039018" cy="445294"/>
      </dsp:txXfrm>
    </dsp:sp>
    <dsp:sp modelId="{38672643-14BE-43D0-AF0E-19025D49FBBF}">
      <dsp:nvSpPr>
        <dsp:cNvPr id="0" name=""/>
        <dsp:cNvSpPr/>
      </dsp:nvSpPr>
      <dsp:spPr>
        <a:xfrm rot="5400000">
          <a:off x="3561371" y="56154"/>
          <a:ext cx="964803" cy="6009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900" kern="1200" smtClean="0">
              <a:latin typeface="맑은 고딕" pitchFamily="50" charset="-127"/>
              <a:ea typeface="맑은 고딕" pitchFamily="50" charset="-127"/>
            </a:rPr>
            <a:t>시험성적서 등 관련 서류</a:t>
          </a:r>
          <a:endParaRPr lang="ko-KR" altLang="en-US" sz="1900" kern="1200">
            <a:latin typeface="맑은 고딕" pitchFamily="50" charset="-127"/>
            <a:ea typeface="맑은 고딕" pitchFamily="50" charset="-127"/>
          </a:endParaRPr>
        </a:p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900" kern="1200" smtClean="0">
              <a:latin typeface="맑은 고딕" pitchFamily="50" charset="-127"/>
              <a:ea typeface="맑은 고딕" pitchFamily="50" charset="-127"/>
            </a:rPr>
            <a:t>복합자재품질관리서</a:t>
          </a:r>
          <a:r>
            <a:rPr lang="en-US" altLang="ko-KR" sz="1900" kern="1200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900" kern="1200" smtClean="0">
              <a:latin typeface="맑은 고딕" pitchFamily="50" charset="-127"/>
              <a:ea typeface="맑은 고딕" pitchFamily="50" charset="-127"/>
            </a:rPr>
            <a:t>해당하는 경우에 한함</a:t>
          </a:r>
          <a:r>
            <a:rPr lang="en-US" altLang="ko-KR" sz="1900" kern="1200" smtClean="0">
              <a:latin typeface="맑은 고딕" pitchFamily="50" charset="-127"/>
              <a:ea typeface="맑은 고딕" pitchFamily="50" charset="-127"/>
            </a:rPr>
            <a:t>)</a:t>
          </a:r>
          <a:endParaRPr lang="ko-KR" altLang="en-US" sz="1900" kern="1200">
            <a:latin typeface="맑은 고딕" pitchFamily="50" charset="-127"/>
            <a:ea typeface="맑은 고딕" pitchFamily="50" charset="-127"/>
          </a:endParaRPr>
        </a:p>
      </dsp:txBody>
      <dsp:txXfrm rot="-5400000">
        <a:off x="1039018" y="2625605"/>
        <a:ext cx="5962411" cy="870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35AC7-8F77-44D7-8C5B-CEBB356D1DE9}" type="datetimeFigureOut">
              <a:rPr lang="ko-KR" altLang="en-US" smtClean="0"/>
              <a:pPr/>
              <a:t>2018-03-14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FC331-E4DB-412A-9A7D-8822225D7D9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03579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130C4-4745-4600-84A9-3504DC859E9F}" type="datetimeFigureOut">
              <a:rPr lang="ko-KR" altLang="en-US" smtClean="0"/>
              <a:pPr/>
              <a:t>2018-03-14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1F724-0561-4E0E-8A87-C8DEF718BCF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443786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1F724-0561-4E0E-8A87-C8DEF718BCFB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3663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mtClean="0"/>
              <a:t>발표순서입니다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1F724-0561-4E0E-8A87-C8DEF718BCFB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2086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mtClean="0"/>
              <a:t>그간에 건축법령 상 마감재료 기준이 변해왔던 개략적인 내용입니다</a:t>
            </a:r>
            <a:r>
              <a:rPr lang="en-US" altLang="ko-KR" smtClean="0"/>
              <a:t>.</a:t>
            </a:r>
          </a:p>
          <a:p>
            <a:endParaRPr lang="en-US" altLang="ko-KR" smtClean="0"/>
          </a:p>
          <a:p>
            <a:r>
              <a:rPr lang="ko-KR" altLang="en-US" smtClean="0"/>
              <a:t>건축물의 내부마감재료</a:t>
            </a:r>
            <a:r>
              <a:rPr lang="ko-KR" altLang="en-US" baseline="0" smtClean="0"/>
              <a:t> 기준은 </a:t>
            </a:r>
            <a:r>
              <a:rPr lang="en-US" altLang="ko-KR" baseline="0" smtClean="0"/>
              <a:t>‘72.12.30</a:t>
            </a:r>
            <a:r>
              <a:rPr lang="ko-KR" altLang="en-US" baseline="0" smtClean="0"/>
              <a:t>에 신설되었으므로 많은 분들이 알고 계신 기준입니다</a:t>
            </a:r>
            <a:r>
              <a:rPr lang="en-US" altLang="ko-KR" baseline="0" smtClean="0"/>
              <a:t>.</a:t>
            </a:r>
          </a:p>
          <a:p>
            <a:endParaRPr lang="en-US" altLang="ko-KR" baseline="0" smtClean="0"/>
          </a:p>
          <a:p>
            <a:r>
              <a:rPr lang="ko-KR" altLang="en-US" baseline="0" smtClean="0"/>
              <a:t>다만</a:t>
            </a:r>
            <a:r>
              <a:rPr lang="en-US" altLang="ko-KR" baseline="0" smtClean="0"/>
              <a:t>, </a:t>
            </a:r>
            <a:r>
              <a:rPr lang="ko-KR" altLang="en-US" baseline="0" smtClean="0"/>
              <a:t>근래에 단열재 등 기술개발 등으로 인하여 외벽 마감재료의 화재안전성능의 필요성이 제기됨에 따라</a:t>
            </a:r>
            <a:r>
              <a:rPr lang="en-US" altLang="ko-KR" baseline="0" smtClean="0"/>
              <a:t>,</a:t>
            </a:r>
          </a:p>
          <a:p>
            <a:r>
              <a:rPr lang="en-US" altLang="ko-KR" baseline="0" smtClean="0"/>
              <a:t>’10</a:t>
            </a:r>
            <a:r>
              <a:rPr lang="ko-KR" altLang="en-US" baseline="0" smtClean="0"/>
              <a:t>년에 상업지역 내 근생 등 </a:t>
            </a:r>
            <a:r>
              <a:rPr lang="en-US" altLang="ko-KR" baseline="0" smtClean="0"/>
              <a:t>2,000</a:t>
            </a:r>
            <a:r>
              <a:rPr lang="ko-KR" altLang="en-US" baseline="0" smtClean="0"/>
              <a:t>제곱미터 건축물과 공장 인접 건축물을 외벽마감재료 기준 대상으로 하는 것을 시작으로</a:t>
            </a:r>
            <a:r>
              <a:rPr lang="en-US" altLang="ko-KR" baseline="0" smtClean="0"/>
              <a:t>,</a:t>
            </a:r>
          </a:p>
          <a:p>
            <a:r>
              <a:rPr lang="en-US" altLang="ko-KR" baseline="0" smtClean="0"/>
              <a:t>’12</a:t>
            </a:r>
            <a:r>
              <a:rPr lang="ko-KR" altLang="en-US" baseline="0" smtClean="0"/>
              <a:t>년에 고층건축물</a:t>
            </a:r>
            <a:r>
              <a:rPr lang="en-US" altLang="ko-KR" baseline="0" smtClean="0"/>
              <a:t>, ’15</a:t>
            </a:r>
            <a:r>
              <a:rPr lang="ko-KR" altLang="en-US" baseline="0" smtClean="0"/>
              <a:t>년에 </a:t>
            </a:r>
            <a:r>
              <a:rPr lang="en-US" altLang="ko-KR" baseline="0" smtClean="0"/>
              <a:t>6</a:t>
            </a:r>
            <a:r>
              <a:rPr lang="ko-KR" altLang="en-US" baseline="0" smtClean="0"/>
              <a:t>층건축물로 대상을 확대하였으며</a:t>
            </a:r>
            <a:r>
              <a:rPr lang="en-US" altLang="ko-KR" baseline="0" smtClean="0"/>
              <a:t>, ’16</a:t>
            </a:r>
            <a:r>
              <a:rPr lang="ko-KR" altLang="en-US" baseline="0" smtClean="0"/>
              <a:t>년에 필로티 천장 및 벽체를 외벽의 범위에 포함하고 사전적 의미의 마감재료 뿐만 아니라 외벽 외측에 설치되는 단열재 또한 기준 적용 대상으로 포함하였습니다</a:t>
            </a:r>
            <a:r>
              <a:rPr lang="en-US" altLang="ko-KR" baseline="0" smtClean="0"/>
              <a:t>.</a:t>
            </a:r>
          </a:p>
          <a:p>
            <a:endParaRPr lang="en-US" altLang="ko-KR" baseline="0" smtClean="0"/>
          </a:p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1F724-0561-4E0E-8A87-C8DEF718BCFB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6248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mtClean="0"/>
              <a:t>건축물의 외벽 마감재료 기준에 대한 건축법 및 시행령에서 정하고 있는 내용입니다</a:t>
            </a:r>
            <a:r>
              <a:rPr lang="en-US" altLang="ko-KR" smtClean="0"/>
              <a:t>.</a:t>
            </a:r>
          </a:p>
          <a:p>
            <a:endParaRPr lang="en-US" altLang="ko-KR" smtClean="0"/>
          </a:p>
          <a:p>
            <a:r>
              <a:rPr lang="ko-KR" altLang="en-US" smtClean="0"/>
              <a:t>시행령 제</a:t>
            </a:r>
            <a:r>
              <a:rPr lang="en-US" altLang="ko-KR" smtClean="0"/>
              <a:t>61</a:t>
            </a:r>
            <a:r>
              <a:rPr lang="ko-KR" altLang="en-US" smtClean="0"/>
              <a:t>조제</a:t>
            </a:r>
            <a:r>
              <a:rPr lang="en-US" altLang="ko-KR" smtClean="0"/>
              <a:t>2</a:t>
            </a:r>
            <a:r>
              <a:rPr lang="ko-KR" altLang="en-US" smtClean="0"/>
              <a:t>항제</a:t>
            </a:r>
            <a:r>
              <a:rPr lang="en-US" altLang="ko-KR" smtClean="0"/>
              <a:t>2</a:t>
            </a:r>
            <a:r>
              <a:rPr lang="ko-KR" altLang="en-US" smtClean="0"/>
              <a:t>호에 따르면 </a:t>
            </a:r>
            <a:r>
              <a:rPr lang="en-US" altLang="ko-KR" smtClean="0"/>
              <a:t>6</a:t>
            </a:r>
            <a:r>
              <a:rPr lang="ko-KR" altLang="en-US" smtClean="0"/>
              <a:t>층이상 또는 높이 </a:t>
            </a:r>
            <a:r>
              <a:rPr lang="en-US" altLang="ko-KR" smtClean="0"/>
              <a:t>22m </a:t>
            </a:r>
            <a:r>
              <a:rPr lang="ko-KR" altLang="en-US" smtClean="0"/>
              <a:t>이상인 건축물을 적용 대상이라 하고 있는데</a:t>
            </a:r>
            <a:endParaRPr lang="en-US" altLang="ko-KR" smtClean="0"/>
          </a:p>
          <a:p>
            <a:r>
              <a:rPr lang="ko-KR" altLang="en-US" smtClean="0"/>
              <a:t>간혹 층수에 포함되는 옥탑부분이나 높이에 포함되는 난간 등을 이유로 하여 기준을 적용하지 않을 수 있는지 여쭤보시는 민원분들이 있습니다</a:t>
            </a:r>
            <a:r>
              <a:rPr lang="en-US" altLang="ko-KR" smtClean="0"/>
              <a:t>.</a:t>
            </a:r>
          </a:p>
          <a:p>
            <a:r>
              <a:rPr lang="ko-KR" altLang="en-US" smtClean="0"/>
              <a:t>이 기준을 적용할 때는 건축법 시행령 제</a:t>
            </a:r>
            <a:r>
              <a:rPr lang="en-US" altLang="ko-KR" smtClean="0"/>
              <a:t>119</a:t>
            </a:r>
            <a:r>
              <a:rPr lang="ko-KR" altLang="en-US" smtClean="0"/>
              <a:t>조제</a:t>
            </a:r>
            <a:r>
              <a:rPr lang="en-US" altLang="ko-KR" smtClean="0"/>
              <a:t>1</a:t>
            </a:r>
            <a:r>
              <a:rPr lang="ko-KR" altLang="en-US" smtClean="0"/>
              <a:t>항에 따라 산정된 값만을 기준으로 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1F724-0561-4E0E-8A87-C8DEF718BCFB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9049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mtClean="0"/>
              <a:t>다음은 규칙 및 고시에서 정하고 있는 내용입니다</a:t>
            </a:r>
            <a:r>
              <a:rPr lang="en-US" altLang="ko-KR" smtClean="0"/>
              <a:t>.</a:t>
            </a:r>
          </a:p>
          <a:p>
            <a:endParaRPr lang="en-US" altLang="ko-KR" smtClean="0"/>
          </a:p>
          <a:p>
            <a:r>
              <a:rPr lang="en-US" altLang="ko-KR" smtClean="0"/>
              <a:t>’16</a:t>
            </a:r>
            <a:r>
              <a:rPr lang="ko-KR" altLang="en-US" smtClean="0"/>
              <a:t>년 </a:t>
            </a:r>
            <a:r>
              <a:rPr lang="en-US" altLang="ko-KR" smtClean="0"/>
              <a:t>4</a:t>
            </a:r>
            <a:r>
              <a:rPr lang="ko-KR" altLang="en-US" smtClean="0"/>
              <a:t>월부터 필로티와</a:t>
            </a:r>
            <a:r>
              <a:rPr lang="ko-KR" altLang="en-US" baseline="0" smtClean="0"/>
              <a:t> 단열재에 대한 사항이 포함되었습니다</a:t>
            </a:r>
            <a:r>
              <a:rPr lang="en-US" altLang="ko-KR" baseline="0" smtClean="0"/>
              <a:t>.</a:t>
            </a:r>
          </a:p>
          <a:p>
            <a:r>
              <a:rPr lang="ko-KR" altLang="en-US" baseline="0" smtClean="0"/>
              <a:t>필로티 천장 하부 및 벽체에 설치하는 마감재료 또한 준불연 이상으로 하여야 하는 것이고</a:t>
            </a:r>
            <a:endParaRPr lang="en-US" altLang="ko-KR" baseline="0" smtClean="0"/>
          </a:p>
          <a:p>
            <a:r>
              <a:rPr lang="ko-KR" altLang="en-US" baseline="0" smtClean="0"/>
              <a:t>외벽 외측에 설치되는 단열재 또한 준불연재료 이상으로 하여야 합니다</a:t>
            </a:r>
            <a:r>
              <a:rPr lang="en-US" altLang="ko-KR" baseline="0" smtClean="0"/>
              <a:t>.</a:t>
            </a:r>
          </a:p>
          <a:p>
            <a:endParaRPr lang="en-US" altLang="ko-KR" baseline="0" smtClean="0"/>
          </a:p>
          <a:p>
            <a:r>
              <a:rPr lang="ko-KR" altLang="en-US" baseline="0" smtClean="0"/>
              <a:t>제</a:t>
            </a:r>
            <a:r>
              <a:rPr lang="en-US" altLang="ko-KR" baseline="0" smtClean="0"/>
              <a:t>24</a:t>
            </a:r>
            <a:r>
              <a:rPr lang="ko-KR" altLang="en-US" baseline="0" smtClean="0"/>
              <a:t>조제</a:t>
            </a:r>
            <a:r>
              <a:rPr lang="en-US" altLang="ko-KR" baseline="0" smtClean="0"/>
              <a:t>5</a:t>
            </a:r>
            <a:r>
              <a:rPr lang="ko-KR" altLang="en-US" baseline="0" smtClean="0"/>
              <a:t>항 단서를 보시면 이러한 내용이 있는데</a:t>
            </a:r>
            <a:endParaRPr lang="en-US" altLang="ko-KR" baseline="0" smtClean="0"/>
          </a:p>
          <a:p>
            <a:r>
              <a:rPr lang="ko-KR" altLang="en-US" baseline="0" smtClean="0"/>
              <a:t>이 내용은 외벽에 실제 시공할 마감재료를 구성하는 재료</a:t>
            </a:r>
            <a:r>
              <a:rPr lang="en-US" altLang="ko-KR" baseline="0" smtClean="0"/>
              <a:t>, </a:t>
            </a:r>
            <a:r>
              <a:rPr lang="ko-KR" altLang="en-US" baseline="0" smtClean="0"/>
              <a:t>단열재 등 모든 재료를 하나의 시험체로 하여 준불연 성능시험을 하여 적합한 것으로 판정을 받는 경우에 한한 것입니다</a:t>
            </a:r>
            <a:r>
              <a:rPr lang="en-US" altLang="ko-KR" baseline="0" smtClean="0"/>
              <a:t>.</a:t>
            </a:r>
          </a:p>
          <a:p>
            <a:r>
              <a:rPr lang="ko-KR" altLang="en-US" baseline="0" smtClean="0"/>
              <a:t>이 단서의 기준을 적용하려면 준불연재료 성능시험을 하여야 하는 것입니다</a:t>
            </a:r>
            <a:r>
              <a:rPr lang="en-US" altLang="ko-KR" baseline="0" smtClean="0"/>
              <a:t>.</a:t>
            </a:r>
          </a:p>
          <a:p>
            <a:endParaRPr lang="en-US" altLang="ko-KR" baseline="0" smtClean="0"/>
          </a:p>
          <a:p>
            <a:r>
              <a:rPr lang="ko-KR" altLang="en-US" baseline="0" smtClean="0"/>
              <a:t>다음은 화재 확산 방지구조에 대하여 정하고 있는데</a:t>
            </a:r>
            <a:r>
              <a:rPr lang="en-US" altLang="ko-KR" baseline="0" smtClean="0"/>
              <a:t>,</a:t>
            </a:r>
            <a:r>
              <a:rPr lang="ko-KR" altLang="en-US" baseline="0" smtClean="0"/>
              <a:t> 제</a:t>
            </a:r>
            <a:r>
              <a:rPr lang="en-US" altLang="ko-KR" baseline="0" smtClean="0"/>
              <a:t>1</a:t>
            </a:r>
            <a:r>
              <a:rPr lang="ko-KR" altLang="en-US" baseline="0" smtClean="0"/>
              <a:t>호부터 제</a:t>
            </a:r>
            <a:r>
              <a:rPr lang="en-US" altLang="ko-KR" baseline="0" smtClean="0"/>
              <a:t>3</a:t>
            </a:r>
            <a:r>
              <a:rPr lang="ko-KR" altLang="en-US" baseline="0" smtClean="0"/>
              <a:t>호의 규정은 재료의 사양기준</a:t>
            </a:r>
            <a:r>
              <a:rPr lang="en-US" altLang="ko-KR" baseline="0" smtClean="0"/>
              <a:t>, </a:t>
            </a:r>
            <a:r>
              <a:rPr lang="ko-KR" altLang="en-US" baseline="0" smtClean="0"/>
              <a:t>제</a:t>
            </a:r>
            <a:r>
              <a:rPr lang="en-US" altLang="ko-KR" baseline="0" smtClean="0"/>
              <a:t>4</a:t>
            </a:r>
            <a:r>
              <a:rPr lang="ko-KR" altLang="en-US" baseline="0" smtClean="0"/>
              <a:t>호는 성능그 외의 재료로서 이에 적합한 재료로 확인된 것이면 사용이 가능할 것입니다</a:t>
            </a:r>
            <a:r>
              <a:rPr lang="en-US" altLang="ko-KR" baseline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1F724-0561-4E0E-8A87-C8DEF718BCFB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66674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1F724-0561-4E0E-8A87-C8DEF718BCFB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84154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1F724-0561-4E0E-8A87-C8DEF718BCFB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44017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1F724-0561-4E0E-8A87-C8DEF718BCFB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56980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1F724-0561-4E0E-8A87-C8DEF718BCFB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79823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 userDrawn="1"/>
        </p:nvSpPr>
        <p:spPr bwMode="auto">
          <a:xfrm>
            <a:off x="1187450" y="0"/>
            <a:ext cx="7956550" cy="6875463"/>
          </a:xfrm>
          <a:custGeom>
            <a:avLst/>
            <a:gdLst>
              <a:gd name="T0" fmla="*/ 6913483 w 5760"/>
              <a:gd name="T1" fmla="*/ 3447594 h 4300"/>
              <a:gd name="T2" fmla="*/ 6557104 w 5760"/>
              <a:gd name="T3" fmla="*/ 3625091 h 4300"/>
              <a:gd name="T4" fmla="*/ 6609594 w 5760"/>
              <a:gd name="T5" fmla="*/ 4181567 h 4300"/>
              <a:gd name="T6" fmla="*/ 6481131 w 5760"/>
              <a:gd name="T7" fmla="*/ 2734409 h 4300"/>
              <a:gd name="T8" fmla="*/ 6856849 w 5760"/>
              <a:gd name="T9" fmla="*/ 0 h 4300"/>
              <a:gd name="T10" fmla="*/ 5349834 w 5760"/>
              <a:gd name="T11" fmla="*/ 124727 h 4300"/>
              <a:gd name="T12" fmla="*/ 5139874 w 5760"/>
              <a:gd name="T13" fmla="*/ 0 h 4300"/>
              <a:gd name="T14" fmla="*/ 4895381 w 5760"/>
              <a:gd name="T15" fmla="*/ 0 h 4300"/>
              <a:gd name="T16" fmla="*/ 5943800 w 5760"/>
              <a:gd name="T17" fmla="*/ 3914523 h 4300"/>
              <a:gd name="T18" fmla="*/ 5830532 w 5760"/>
              <a:gd name="T19" fmla="*/ 4175171 h 4300"/>
              <a:gd name="T20" fmla="*/ 5965901 w 5760"/>
              <a:gd name="T21" fmla="*/ 4154383 h 4300"/>
              <a:gd name="T22" fmla="*/ 6003196 w 5760"/>
              <a:gd name="T23" fmla="*/ 4296700 h 4300"/>
              <a:gd name="T24" fmla="*/ 6180005 w 5760"/>
              <a:gd name="T25" fmla="*/ 4445414 h 4300"/>
              <a:gd name="T26" fmla="*/ 6258740 w 5760"/>
              <a:gd name="T27" fmla="*/ 4520570 h 4300"/>
              <a:gd name="T28" fmla="*/ 4213012 w 5760"/>
              <a:gd name="T29" fmla="*/ 5404856 h 4300"/>
              <a:gd name="T30" fmla="*/ 500036 w 5760"/>
              <a:gd name="T31" fmla="*/ 6876000 h 4300"/>
              <a:gd name="T32" fmla="*/ 1216939 w 5760"/>
              <a:gd name="T33" fmla="*/ 6876000 h 4300"/>
              <a:gd name="T34" fmla="*/ 3549980 w 5760"/>
              <a:gd name="T35" fmla="*/ 6876000 h 4300"/>
              <a:gd name="T36" fmla="*/ 5338784 w 5760"/>
              <a:gd name="T37" fmla="*/ 6807240 h 4300"/>
              <a:gd name="T38" fmla="*/ 6609594 w 5760"/>
              <a:gd name="T39" fmla="*/ 6527403 h 4300"/>
              <a:gd name="T40" fmla="*/ 7953613 w 5760"/>
              <a:gd name="T41" fmla="*/ 5942143 h 4300"/>
              <a:gd name="T42" fmla="*/ 7774042 w 5760"/>
              <a:gd name="T43" fmla="*/ 4931531 h 4300"/>
              <a:gd name="T44" fmla="*/ 6250452 w 5760"/>
              <a:gd name="T45" fmla="*/ 2323448 h 4300"/>
              <a:gd name="T46" fmla="*/ 7760229 w 5760"/>
              <a:gd name="T47" fmla="*/ 1279256 h 4300"/>
              <a:gd name="T48" fmla="*/ 6907958 w 5760"/>
              <a:gd name="T49" fmla="*/ 2010031 h 4300"/>
              <a:gd name="T50" fmla="*/ 7859684 w 5760"/>
              <a:gd name="T51" fmla="*/ 1293647 h 4300"/>
              <a:gd name="T52" fmla="*/ 7638673 w 5760"/>
              <a:gd name="T53" fmla="*/ 543684 h 4300"/>
              <a:gd name="T54" fmla="*/ 7169026 w 5760"/>
              <a:gd name="T55" fmla="*/ 497311 h 4300"/>
              <a:gd name="T56" fmla="*/ 5793236 w 5760"/>
              <a:gd name="T57" fmla="*/ 1519116 h 4300"/>
              <a:gd name="T58" fmla="*/ 5514211 w 5760"/>
              <a:gd name="T59" fmla="*/ 375781 h 4300"/>
              <a:gd name="T60" fmla="*/ 5279387 w 5760"/>
              <a:gd name="T61" fmla="*/ 167902 h 4300"/>
              <a:gd name="T62" fmla="*/ 4121845 w 5760"/>
              <a:gd name="T63" fmla="*/ 957843 h 4300"/>
              <a:gd name="T64" fmla="*/ 5309776 w 5760"/>
              <a:gd name="T65" fmla="*/ 2507341 h 4300"/>
              <a:gd name="T66" fmla="*/ 5793236 w 5760"/>
              <a:gd name="T67" fmla="*/ 3073412 h 4300"/>
              <a:gd name="T68" fmla="*/ 6529477 w 5760"/>
              <a:gd name="T69" fmla="*/ 1878907 h 4300"/>
              <a:gd name="T70" fmla="*/ 2092693 w 5760"/>
              <a:gd name="T71" fmla="*/ 6836023 h 4300"/>
              <a:gd name="T72" fmla="*/ 7083385 w 5760"/>
              <a:gd name="T73" fmla="*/ 4757233 h 4300"/>
              <a:gd name="T74" fmla="*/ 6808503 w 5760"/>
              <a:gd name="T75" fmla="*/ 5638320 h 4300"/>
              <a:gd name="T76" fmla="*/ 6808503 w 5760"/>
              <a:gd name="T77" fmla="*/ 4800407 h 4300"/>
              <a:gd name="T78" fmla="*/ 6790546 w 5760"/>
              <a:gd name="T79" fmla="*/ 4440617 h 4300"/>
              <a:gd name="T80" fmla="*/ 6744963 w 5760"/>
              <a:gd name="T81" fmla="*/ 4355866 h 4300"/>
              <a:gd name="T82" fmla="*/ 4201961 w 5760"/>
              <a:gd name="T83" fmla="*/ 6241169 h 4300"/>
              <a:gd name="T84" fmla="*/ 4199198 w 5760"/>
              <a:gd name="T85" fmla="*/ 6060474 h 4300"/>
              <a:gd name="T86" fmla="*/ 2362049 w 5760"/>
              <a:gd name="T87" fmla="*/ 6089258 h 4300"/>
              <a:gd name="T88" fmla="*/ 3194982 w 5760"/>
              <a:gd name="T89" fmla="*/ 6378689 h 4300"/>
              <a:gd name="T90" fmla="*/ 3672917 w 5760"/>
              <a:gd name="T91" fmla="*/ 6511412 h 4300"/>
              <a:gd name="T92" fmla="*/ 3976807 w 5760"/>
              <a:gd name="T93" fmla="*/ 5644716 h 4300"/>
              <a:gd name="T94" fmla="*/ 4065211 w 5760"/>
              <a:gd name="T95" fmla="*/ 6685711 h 4300"/>
              <a:gd name="T96" fmla="*/ 4331805 w 5760"/>
              <a:gd name="T97" fmla="*/ 5889374 h 4300"/>
              <a:gd name="T98" fmla="*/ 4775207 w 5760"/>
              <a:gd name="T99" fmla="*/ 6284344 h 4300"/>
              <a:gd name="T100" fmla="*/ 4409158 w 5760"/>
              <a:gd name="T101" fmla="*/ 6783254 h 4300"/>
              <a:gd name="T102" fmla="*/ 4420209 w 5760"/>
              <a:gd name="T103" fmla="*/ 6241169 h 4300"/>
              <a:gd name="T104" fmla="*/ 6475606 w 5760"/>
              <a:gd name="T105" fmla="*/ 5855793 h 4300"/>
              <a:gd name="T106" fmla="*/ 6757394 w 5760"/>
              <a:gd name="T107" fmla="*/ 6783254 h 4300"/>
              <a:gd name="T108" fmla="*/ 7830676 w 5760"/>
              <a:gd name="T109" fmla="*/ 6586568 h 4300"/>
              <a:gd name="T110" fmla="*/ 6999125 w 5760"/>
              <a:gd name="T111" fmla="*/ 5737462 h 4300"/>
              <a:gd name="T112" fmla="*/ 7262956 w 5760"/>
              <a:gd name="T113" fmla="*/ 5059457 h 43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760" h="4300">
                <a:moveTo>
                  <a:pt x="5760" y="2786"/>
                </a:moveTo>
                <a:lnTo>
                  <a:pt x="5760" y="2652"/>
                </a:lnTo>
                <a:lnTo>
                  <a:pt x="5412" y="2755"/>
                </a:lnTo>
                <a:lnTo>
                  <a:pt x="5264" y="2543"/>
                </a:lnTo>
                <a:lnTo>
                  <a:pt x="5758" y="2380"/>
                </a:lnTo>
                <a:lnTo>
                  <a:pt x="5758" y="2243"/>
                </a:lnTo>
                <a:lnTo>
                  <a:pt x="5198" y="2432"/>
                </a:lnTo>
                <a:lnTo>
                  <a:pt x="5005" y="2156"/>
                </a:lnTo>
                <a:lnTo>
                  <a:pt x="4949" y="2156"/>
                </a:lnTo>
                <a:lnTo>
                  <a:pt x="4949" y="2195"/>
                </a:lnTo>
                <a:lnTo>
                  <a:pt x="4890" y="2195"/>
                </a:lnTo>
                <a:lnTo>
                  <a:pt x="4890" y="2220"/>
                </a:lnTo>
                <a:lnTo>
                  <a:pt x="4815" y="2220"/>
                </a:lnTo>
                <a:lnTo>
                  <a:pt x="4815" y="2245"/>
                </a:lnTo>
                <a:lnTo>
                  <a:pt x="4747" y="2245"/>
                </a:lnTo>
                <a:lnTo>
                  <a:pt x="4747" y="2267"/>
                </a:lnTo>
                <a:lnTo>
                  <a:pt x="4680" y="2267"/>
                </a:lnTo>
                <a:lnTo>
                  <a:pt x="4680" y="2290"/>
                </a:lnTo>
                <a:lnTo>
                  <a:pt x="4616" y="2290"/>
                </a:lnTo>
                <a:lnTo>
                  <a:pt x="4616" y="2319"/>
                </a:lnTo>
                <a:lnTo>
                  <a:pt x="4589" y="2319"/>
                </a:lnTo>
                <a:lnTo>
                  <a:pt x="4589" y="2345"/>
                </a:lnTo>
                <a:lnTo>
                  <a:pt x="4785" y="2559"/>
                </a:lnTo>
                <a:lnTo>
                  <a:pt x="4785" y="2615"/>
                </a:lnTo>
                <a:lnTo>
                  <a:pt x="4414" y="2203"/>
                </a:lnTo>
                <a:lnTo>
                  <a:pt x="5758" y="1695"/>
                </a:lnTo>
                <a:lnTo>
                  <a:pt x="5758" y="1666"/>
                </a:lnTo>
                <a:lnTo>
                  <a:pt x="4389" y="2183"/>
                </a:lnTo>
                <a:lnTo>
                  <a:pt x="4287" y="2062"/>
                </a:lnTo>
                <a:lnTo>
                  <a:pt x="5758" y="1504"/>
                </a:lnTo>
                <a:lnTo>
                  <a:pt x="5758" y="1286"/>
                </a:lnTo>
                <a:lnTo>
                  <a:pt x="4692" y="1710"/>
                </a:lnTo>
                <a:lnTo>
                  <a:pt x="4540" y="1479"/>
                </a:lnTo>
                <a:lnTo>
                  <a:pt x="5742" y="975"/>
                </a:lnTo>
                <a:lnTo>
                  <a:pt x="5756" y="1027"/>
                </a:lnTo>
                <a:lnTo>
                  <a:pt x="5756" y="0"/>
                </a:lnTo>
                <a:lnTo>
                  <a:pt x="5353" y="0"/>
                </a:lnTo>
                <a:lnTo>
                  <a:pt x="5462" y="130"/>
                </a:lnTo>
                <a:lnTo>
                  <a:pt x="5198" y="263"/>
                </a:lnTo>
                <a:lnTo>
                  <a:pt x="4964" y="0"/>
                </a:lnTo>
                <a:lnTo>
                  <a:pt x="4929" y="0"/>
                </a:lnTo>
                <a:lnTo>
                  <a:pt x="5165" y="278"/>
                </a:lnTo>
                <a:lnTo>
                  <a:pt x="4414" y="640"/>
                </a:lnTo>
                <a:lnTo>
                  <a:pt x="4015" y="224"/>
                </a:lnTo>
                <a:lnTo>
                  <a:pt x="4435" y="0"/>
                </a:lnTo>
                <a:lnTo>
                  <a:pt x="4346" y="0"/>
                </a:lnTo>
                <a:lnTo>
                  <a:pt x="3984" y="195"/>
                </a:lnTo>
                <a:lnTo>
                  <a:pt x="3873" y="78"/>
                </a:lnTo>
                <a:lnTo>
                  <a:pt x="4011" y="0"/>
                </a:lnTo>
                <a:lnTo>
                  <a:pt x="3894" y="0"/>
                </a:lnTo>
                <a:lnTo>
                  <a:pt x="3836" y="37"/>
                </a:lnTo>
                <a:lnTo>
                  <a:pt x="3801" y="0"/>
                </a:lnTo>
                <a:lnTo>
                  <a:pt x="3766" y="0"/>
                </a:lnTo>
                <a:lnTo>
                  <a:pt x="3815" y="54"/>
                </a:lnTo>
                <a:lnTo>
                  <a:pt x="3784" y="78"/>
                </a:lnTo>
                <a:lnTo>
                  <a:pt x="3721" y="0"/>
                </a:lnTo>
                <a:lnTo>
                  <a:pt x="3682" y="0"/>
                </a:lnTo>
                <a:lnTo>
                  <a:pt x="3692" y="14"/>
                </a:lnTo>
                <a:lnTo>
                  <a:pt x="3717" y="47"/>
                </a:lnTo>
                <a:lnTo>
                  <a:pt x="3756" y="93"/>
                </a:lnTo>
                <a:lnTo>
                  <a:pt x="3651" y="152"/>
                </a:lnTo>
                <a:lnTo>
                  <a:pt x="3544" y="0"/>
                </a:lnTo>
                <a:lnTo>
                  <a:pt x="2601" y="0"/>
                </a:lnTo>
                <a:lnTo>
                  <a:pt x="3009" y="467"/>
                </a:lnTo>
                <a:lnTo>
                  <a:pt x="2937" y="555"/>
                </a:lnTo>
                <a:lnTo>
                  <a:pt x="2441" y="0"/>
                </a:lnTo>
                <a:lnTo>
                  <a:pt x="1953" y="0"/>
                </a:lnTo>
                <a:lnTo>
                  <a:pt x="4340" y="2419"/>
                </a:lnTo>
                <a:lnTo>
                  <a:pt x="4303" y="2419"/>
                </a:lnTo>
                <a:lnTo>
                  <a:pt x="4303" y="2448"/>
                </a:lnTo>
                <a:lnTo>
                  <a:pt x="4247" y="2448"/>
                </a:lnTo>
                <a:lnTo>
                  <a:pt x="4247" y="2471"/>
                </a:lnTo>
                <a:lnTo>
                  <a:pt x="4184" y="2471"/>
                </a:lnTo>
                <a:lnTo>
                  <a:pt x="4184" y="2489"/>
                </a:lnTo>
                <a:lnTo>
                  <a:pt x="4116" y="2489"/>
                </a:lnTo>
                <a:lnTo>
                  <a:pt x="4116" y="2518"/>
                </a:lnTo>
                <a:lnTo>
                  <a:pt x="4221" y="2611"/>
                </a:lnTo>
                <a:lnTo>
                  <a:pt x="4233" y="2599"/>
                </a:lnTo>
                <a:lnTo>
                  <a:pt x="4247" y="2592"/>
                </a:lnTo>
                <a:lnTo>
                  <a:pt x="4260" y="2586"/>
                </a:lnTo>
                <a:lnTo>
                  <a:pt x="4278" y="2584"/>
                </a:lnTo>
                <a:lnTo>
                  <a:pt x="4293" y="2586"/>
                </a:lnTo>
                <a:lnTo>
                  <a:pt x="4307" y="2590"/>
                </a:lnTo>
                <a:lnTo>
                  <a:pt x="4319" y="2598"/>
                </a:lnTo>
                <a:lnTo>
                  <a:pt x="4330" y="2605"/>
                </a:lnTo>
                <a:lnTo>
                  <a:pt x="4338" y="2617"/>
                </a:lnTo>
                <a:lnTo>
                  <a:pt x="4346" y="2629"/>
                </a:lnTo>
                <a:lnTo>
                  <a:pt x="4350" y="2642"/>
                </a:lnTo>
                <a:lnTo>
                  <a:pt x="4352" y="2658"/>
                </a:lnTo>
                <a:lnTo>
                  <a:pt x="4350" y="2673"/>
                </a:lnTo>
                <a:lnTo>
                  <a:pt x="4346" y="2687"/>
                </a:lnTo>
                <a:lnTo>
                  <a:pt x="4338" y="2699"/>
                </a:lnTo>
                <a:lnTo>
                  <a:pt x="4330" y="2710"/>
                </a:lnTo>
                <a:lnTo>
                  <a:pt x="4431" y="2800"/>
                </a:lnTo>
                <a:lnTo>
                  <a:pt x="4439" y="2792"/>
                </a:lnTo>
                <a:lnTo>
                  <a:pt x="4449" y="2786"/>
                </a:lnTo>
                <a:lnTo>
                  <a:pt x="4461" y="2782"/>
                </a:lnTo>
                <a:lnTo>
                  <a:pt x="4474" y="2780"/>
                </a:lnTo>
                <a:lnTo>
                  <a:pt x="4486" y="2782"/>
                </a:lnTo>
                <a:lnTo>
                  <a:pt x="4498" y="2786"/>
                </a:lnTo>
                <a:lnTo>
                  <a:pt x="4507" y="2790"/>
                </a:lnTo>
                <a:lnTo>
                  <a:pt x="4515" y="2798"/>
                </a:lnTo>
                <a:lnTo>
                  <a:pt x="4523" y="2808"/>
                </a:lnTo>
                <a:lnTo>
                  <a:pt x="4529" y="2817"/>
                </a:lnTo>
                <a:lnTo>
                  <a:pt x="4531" y="2827"/>
                </a:lnTo>
                <a:lnTo>
                  <a:pt x="4533" y="2839"/>
                </a:lnTo>
                <a:lnTo>
                  <a:pt x="4531" y="2850"/>
                </a:lnTo>
                <a:lnTo>
                  <a:pt x="4529" y="2860"/>
                </a:lnTo>
                <a:lnTo>
                  <a:pt x="4523" y="2870"/>
                </a:lnTo>
                <a:lnTo>
                  <a:pt x="4517" y="2878"/>
                </a:lnTo>
                <a:lnTo>
                  <a:pt x="4612" y="2965"/>
                </a:lnTo>
                <a:lnTo>
                  <a:pt x="3050" y="3380"/>
                </a:lnTo>
                <a:lnTo>
                  <a:pt x="3050" y="3405"/>
                </a:lnTo>
                <a:lnTo>
                  <a:pt x="1582" y="3767"/>
                </a:lnTo>
                <a:lnTo>
                  <a:pt x="1582" y="3796"/>
                </a:lnTo>
                <a:lnTo>
                  <a:pt x="467" y="4131"/>
                </a:lnTo>
                <a:lnTo>
                  <a:pt x="467" y="4168"/>
                </a:lnTo>
                <a:lnTo>
                  <a:pt x="0" y="4281"/>
                </a:lnTo>
                <a:lnTo>
                  <a:pt x="0" y="4300"/>
                </a:lnTo>
                <a:lnTo>
                  <a:pt x="362" y="4300"/>
                </a:lnTo>
                <a:lnTo>
                  <a:pt x="362" y="4265"/>
                </a:lnTo>
                <a:lnTo>
                  <a:pt x="399" y="4265"/>
                </a:lnTo>
                <a:lnTo>
                  <a:pt x="399" y="4300"/>
                </a:lnTo>
                <a:lnTo>
                  <a:pt x="735" y="4300"/>
                </a:lnTo>
                <a:lnTo>
                  <a:pt x="471" y="4261"/>
                </a:lnTo>
                <a:lnTo>
                  <a:pt x="471" y="4209"/>
                </a:lnTo>
                <a:lnTo>
                  <a:pt x="881" y="4263"/>
                </a:lnTo>
                <a:lnTo>
                  <a:pt x="881" y="4300"/>
                </a:lnTo>
                <a:lnTo>
                  <a:pt x="988" y="4300"/>
                </a:lnTo>
                <a:lnTo>
                  <a:pt x="988" y="4271"/>
                </a:lnTo>
                <a:lnTo>
                  <a:pt x="1124" y="4300"/>
                </a:lnTo>
                <a:lnTo>
                  <a:pt x="1630" y="4300"/>
                </a:lnTo>
                <a:lnTo>
                  <a:pt x="2447" y="4127"/>
                </a:lnTo>
                <a:lnTo>
                  <a:pt x="2498" y="4144"/>
                </a:lnTo>
                <a:lnTo>
                  <a:pt x="2498" y="4300"/>
                </a:lnTo>
                <a:lnTo>
                  <a:pt x="2570" y="4300"/>
                </a:lnTo>
                <a:lnTo>
                  <a:pt x="2570" y="4162"/>
                </a:lnTo>
                <a:lnTo>
                  <a:pt x="2902" y="4253"/>
                </a:lnTo>
                <a:lnTo>
                  <a:pt x="2902" y="4300"/>
                </a:lnTo>
                <a:lnTo>
                  <a:pt x="2972" y="4300"/>
                </a:lnTo>
                <a:lnTo>
                  <a:pt x="2972" y="4275"/>
                </a:lnTo>
                <a:lnTo>
                  <a:pt x="3068" y="4300"/>
                </a:lnTo>
                <a:lnTo>
                  <a:pt x="3704" y="4300"/>
                </a:lnTo>
                <a:lnTo>
                  <a:pt x="3865" y="4257"/>
                </a:lnTo>
                <a:lnTo>
                  <a:pt x="3865" y="4300"/>
                </a:lnTo>
                <a:lnTo>
                  <a:pt x="3943" y="4300"/>
                </a:lnTo>
                <a:lnTo>
                  <a:pt x="3943" y="4244"/>
                </a:lnTo>
                <a:lnTo>
                  <a:pt x="4455" y="4148"/>
                </a:lnTo>
                <a:lnTo>
                  <a:pt x="4482" y="4300"/>
                </a:lnTo>
                <a:lnTo>
                  <a:pt x="4523" y="4300"/>
                </a:lnTo>
                <a:lnTo>
                  <a:pt x="4492" y="4137"/>
                </a:lnTo>
                <a:lnTo>
                  <a:pt x="4785" y="4082"/>
                </a:lnTo>
                <a:lnTo>
                  <a:pt x="4826" y="4259"/>
                </a:lnTo>
                <a:lnTo>
                  <a:pt x="4587" y="4300"/>
                </a:lnTo>
                <a:lnTo>
                  <a:pt x="5760" y="4300"/>
                </a:lnTo>
                <a:lnTo>
                  <a:pt x="5760" y="4103"/>
                </a:lnTo>
                <a:lnTo>
                  <a:pt x="5737" y="4103"/>
                </a:lnTo>
                <a:lnTo>
                  <a:pt x="5674" y="3930"/>
                </a:lnTo>
                <a:lnTo>
                  <a:pt x="5758" y="3915"/>
                </a:lnTo>
                <a:lnTo>
                  <a:pt x="5758" y="3716"/>
                </a:lnTo>
                <a:lnTo>
                  <a:pt x="5585" y="3524"/>
                </a:lnTo>
                <a:lnTo>
                  <a:pt x="5585" y="3498"/>
                </a:lnTo>
                <a:lnTo>
                  <a:pt x="5760" y="3454"/>
                </a:lnTo>
                <a:lnTo>
                  <a:pt x="5760" y="3339"/>
                </a:lnTo>
                <a:lnTo>
                  <a:pt x="5503" y="3399"/>
                </a:lnTo>
                <a:lnTo>
                  <a:pt x="5503" y="3424"/>
                </a:lnTo>
                <a:lnTo>
                  <a:pt x="5283" y="3195"/>
                </a:lnTo>
                <a:lnTo>
                  <a:pt x="5628" y="3084"/>
                </a:lnTo>
                <a:lnTo>
                  <a:pt x="5495" y="2885"/>
                </a:lnTo>
                <a:lnTo>
                  <a:pt x="5495" y="2862"/>
                </a:lnTo>
                <a:lnTo>
                  <a:pt x="5760" y="2786"/>
                </a:lnTo>
                <a:close/>
                <a:moveTo>
                  <a:pt x="4525" y="1453"/>
                </a:moveTo>
                <a:lnTo>
                  <a:pt x="4441" y="1329"/>
                </a:lnTo>
                <a:lnTo>
                  <a:pt x="4748" y="1197"/>
                </a:lnTo>
                <a:lnTo>
                  <a:pt x="4859" y="1313"/>
                </a:lnTo>
                <a:lnTo>
                  <a:pt x="4525" y="1453"/>
                </a:lnTo>
                <a:close/>
                <a:moveTo>
                  <a:pt x="4850" y="1129"/>
                </a:moveTo>
                <a:lnTo>
                  <a:pt x="4760" y="1164"/>
                </a:lnTo>
                <a:lnTo>
                  <a:pt x="4486" y="852"/>
                </a:lnTo>
                <a:lnTo>
                  <a:pt x="4556" y="819"/>
                </a:lnTo>
                <a:lnTo>
                  <a:pt x="4850" y="1129"/>
                </a:lnTo>
                <a:close/>
                <a:moveTo>
                  <a:pt x="4583" y="811"/>
                </a:moveTo>
                <a:lnTo>
                  <a:pt x="5326" y="471"/>
                </a:lnTo>
                <a:lnTo>
                  <a:pt x="5618" y="800"/>
                </a:lnTo>
                <a:lnTo>
                  <a:pt x="4875" y="1119"/>
                </a:lnTo>
                <a:lnTo>
                  <a:pt x="4583" y="811"/>
                </a:lnTo>
                <a:close/>
                <a:moveTo>
                  <a:pt x="4885" y="1300"/>
                </a:moveTo>
                <a:lnTo>
                  <a:pt x="4782" y="1189"/>
                </a:lnTo>
                <a:lnTo>
                  <a:pt x="4871" y="1150"/>
                </a:lnTo>
                <a:lnTo>
                  <a:pt x="4970" y="1265"/>
                </a:lnTo>
                <a:lnTo>
                  <a:pt x="4885" y="1300"/>
                </a:lnTo>
                <a:close/>
                <a:moveTo>
                  <a:pt x="5001" y="1257"/>
                </a:moveTo>
                <a:lnTo>
                  <a:pt x="4896" y="1138"/>
                </a:lnTo>
                <a:lnTo>
                  <a:pt x="5634" y="823"/>
                </a:lnTo>
                <a:lnTo>
                  <a:pt x="5721" y="901"/>
                </a:lnTo>
                <a:lnTo>
                  <a:pt x="5733" y="951"/>
                </a:lnTo>
                <a:lnTo>
                  <a:pt x="5001" y="1257"/>
                </a:lnTo>
                <a:close/>
                <a:moveTo>
                  <a:pt x="5721" y="870"/>
                </a:moveTo>
                <a:lnTo>
                  <a:pt x="5661" y="809"/>
                </a:lnTo>
                <a:lnTo>
                  <a:pt x="5690" y="809"/>
                </a:lnTo>
                <a:lnTo>
                  <a:pt x="5721" y="870"/>
                </a:lnTo>
                <a:close/>
                <a:moveTo>
                  <a:pt x="5680" y="780"/>
                </a:moveTo>
                <a:lnTo>
                  <a:pt x="5637" y="780"/>
                </a:lnTo>
                <a:lnTo>
                  <a:pt x="5357" y="457"/>
                </a:lnTo>
                <a:lnTo>
                  <a:pt x="5542" y="372"/>
                </a:lnTo>
                <a:lnTo>
                  <a:pt x="5680" y="780"/>
                </a:lnTo>
                <a:close/>
                <a:moveTo>
                  <a:pt x="5478" y="167"/>
                </a:moveTo>
                <a:lnTo>
                  <a:pt x="5530" y="340"/>
                </a:lnTo>
                <a:lnTo>
                  <a:pt x="5336" y="430"/>
                </a:lnTo>
                <a:lnTo>
                  <a:pt x="5223" y="300"/>
                </a:lnTo>
                <a:lnTo>
                  <a:pt x="5478" y="167"/>
                </a:lnTo>
                <a:close/>
                <a:moveTo>
                  <a:pt x="5190" y="311"/>
                </a:moveTo>
                <a:lnTo>
                  <a:pt x="5307" y="446"/>
                </a:lnTo>
                <a:lnTo>
                  <a:pt x="4556" y="790"/>
                </a:lnTo>
                <a:lnTo>
                  <a:pt x="4441" y="660"/>
                </a:lnTo>
                <a:lnTo>
                  <a:pt x="5190" y="311"/>
                </a:lnTo>
                <a:close/>
                <a:moveTo>
                  <a:pt x="4418" y="671"/>
                </a:moveTo>
                <a:lnTo>
                  <a:pt x="4534" y="796"/>
                </a:lnTo>
                <a:lnTo>
                  <a:pt x="4464" y="825"/>
                </a:lnTo>
                <a:lnTo>
                  <a:pt x="4350" y="702"/>
                </a:lnTo>
                <a:lnTo>
                  <a:pt x="4418" y="671"/>
                </a:lnTo>
                <a:close/>
                <a:moveTo>
                  <a:pt x="4320" y="712"/>
                </a:moveTo>
                <a:lnTo>
                  <a:pt x="4429" y="841"/>
                </a:lnTo>
                <a:lnTo>
                  <a:pt x="4194" y="950"/>
                </a:lnTo>
                <a:lnTo>
                  <a:pt x="4108" y="815"/>
                </a:lnTo>
                <a:lnTo>
                  <a:pt x="4320" y="712"/>
                </a:lnTo>
                <a:close/>
                <a:moveTo>
                  <a:pt x="4091" y="796"/>
                </a:moveTo>
                <a:lnTo>
                  <a:pt x="3784" y="339"/>
                </a:lnTo>
                <a:lnTo>
                  <a:pt x="3922" y="265"/>
                </a:lnTo>
                <a:lnTo>
                  <a:pt x="4293" y="693"/>
                </a:lnTo>
                <a:lnTo>
                  <a:pt x="4091" y="796"/>
                </a:lnTo>
                <a:close/>
                <a:moveTo>
                  <a:pt x="3992" y="235"/>
                </a:moveTo>
                <a:lnTo>
                  <a:pt x="4391" y="650"/>
                </a:lnTo>
                <a:lnTo>
                  <a:pt x="4326" y="681"/>
                </a:lnTo>
                <a:lnTo>
                  <a:pt x="3949" y="255"/>
                </a:lnTo>
                <a:lnTo>
                  <a:pt x="3992" y="235"/>
                </a:lnTo>
                <a:close/>
                <a:moveTo>
                  <a:pt x="3852" y="88"/>
                </a:moveTo>
                <a:lnTo>
                  <a:pt x="3961" y="206"/>
                </a:lnTo>
                <a:lnTo>
                  <a:pt x="3931" y="222"/>
                </a:lnTo>
                <a:lnTo>
                  <a:pt x="3822" y="105"/>
                </a:lnTo>
                <a:lnTo>
                  <a:pt x="3852" y="88"/>
                </a:lnTo>
                <a:close/>
                <a:moveTo>
                  <a:pt x="3762" y="123"/>
                </a:moveTo>
                <a:lnTo>
                  <a:pt x="3799" y="123"/>
                </a:lnTo>
                <a:lnTo>
                  <a:pt x="3912" y="235"/>
                </a:lnTo>
                <a:lnTo>
                  <a:pt x="3762" y="309"/>
                </a:lnTo>
                <a:lnTo>
                  <a:pt x="3671" y="185"/>
                </a:lnTo>
                <a:lnTo>
                  <a:pt x="3762" y="123"/>
                </a:lnTo>
                <a:close/>
                <a:moveTo>
                  <a:pt x="2984" y="599"/>
                </a:moveTo>
                <a:lnTo>
                  <a:pt x="3044" y="516"/>
                </a:lnTo>
                <a:lnTo>
                  <a:pt x="3511" y="1057"/>
                </a:lnTo>
                <a:lnTo>
                  <a:pt x="3445" y="1123"/>
                </a:lnTo>
                <a:lnTo>
                  <a:pt x="2984" y="599"/>
                </a:lnTo>
                <a:close/>
                <a:moveTo>
                  <a:pt x="3480" y="1164"/>
                </a:moveTo>
                <a:lnTo>
                  <a:pt x="3542" y="1093"/>
                </a:lnTo>
                <a:lnTo>
                  <a:pt x="3896" y="1512"/>
                </a:lnTo>
                <a:lnTo>
                  <a:pt x="3844" y="1568"/>
                </a:lnTo>
                <a:lnTo>
                  <a:pt x="3480" y="1164"/>
                </a:lnTo>
                <a:close/>
                <a:moveTo>
                  <a:pt x="4200" y="1899"/>
                </a:moveTo>
                <a:lnTo>
                  <a:pt x="4200" y="1899"/>
                </a:lnTo>
                <a:lnTo>
                  <a:pt x="4198" y="1901"/>
                </a:lnTo>
                <a:lnTo>
                  <a:pt x="4192" y="1909"/>
                </a:lnTo>
                <a:lnTo>
                  <a:pt x="4192" y="1913"/>
                </a:lnTo>
                <a:lnTo>
                  <a:pt x="4192" y="1917"/>
                </a:lnTo>
                <a:lnTo>
                  <a:pt x="4194" y="1922"/>
                </a:lnTo>
                <a:lnTo>
                  <a:pt x="4200" y="1928"/>
                </a:lnTo>
                <a:lnTo>
                  <a:pt x="4200" y="1963"/>
                </a:lnTo>
                <a:lnTo>
                  <a:pt x="3869" y="1597"/>
                </a:lnTo>
                <a:lnTo>
                  <a:pt x="3920" y="1539"/>
                </a:lnTo>
                <a:lnTo>
                  <a:pt x="4200" y="1870"/>
                </a:lnTo>
                <a:lnTo>
                  <a:pt x="4200" y="1899"/>
                </a:lnTo>
                <a:close/>
                <a:moveTo>
                  <a:pt x="4457" y="858"/>
                </a:moveTo>
                <a:lnTo>
                  <a:pt x="4727" y="1175"/>
                </a:lnTo>
                <a:lnTo>
                  <a:pt x="4426" y="1300"/>
                </a:lnTo>
                <a:lnTo>
                  <a:pt x="4212" y="977"/>
                </a:lnTo>
                <a:lnTo>
                  <a:pt x="4457" y="858"/>
                </a:lnTo>
                <a:close/>
                <a:moveTo>
                  <a:pt x="891" y="4193"/>
                </a:moveTo>
                <a:lnTo>
                  <a:pt x="560" y="4148"/>
                </a:lnTo>
                <a:lnTo>
                  <a:pt x="891" y="4035"/>
                </a:lnTo>
                <a:lnTo>
                  <a:pt x="891" y="4193"/>
                </a:lnTo>
                <a:close/>
                <a:moveTo>
                  <a:pt x="1515" y="4275"/>
                </a:moveTo>
                <a:lnTo>
                  <a:pt x="1272" y="4261"/>
                </a:lnTo>
                <a:lnTo>
                  <a:pt x="1272" y="4222"/>
                </a:lnTo>
                <a:lnTo>
                  <a:pt x="994" y="4205"/>
                </a:lnTo>
                <a:lnTo>
                  <a:pt x="994" y="4006"/>
                </a:lnTo>
                <a:lnTo>
                  <a:pt x="1492" y="3862"/>
                </a:lnTo>
                <a:lnTo>
                  <a:pt x="1521" y="3862"/>
                </a:lnTo>
                <a:lnTo>
                  <a:pt x="1515" y="4275"/>
                </a:lnTo>
                <a:close/>
                <a:moveTo>
                  <a:pt x="5128" y="2975"/>
                </a:moveTo>
                <a:lnTo>
                  <a:pt x="5171" y="3000"/>
                </a:lnTo>
                <a:lnTo>
                  <a:pt x="5171" y="3029"/>
                </a:lnTo>
                <a:lnTo>
                  <a:pt x="5138" y="3029"/>
                </a:lnTo>
                <a:lnTo>
                  <a:pt x="5087" y="2975"/>
                </a:lnTo>
                <a:lnTo>
                  <a:pt x="5128" y="2975"/>
                </a:lnTo>
                <a:close/>
                <a:moveTo>
                  <a:pt x="4739" y="3426"/>
                </a:moveTo>
                <a:lnTo>
                  <a:pt x="4892" y="3397"/>
                </a:lnTo>
                <a:lnTo>
                  <a:pt x="4929" y="3526"/>
                </a:lnTo>
                <a:lnTo>
                  <a:pt x="4869" y="3535"/>
                </a:lnTo>
                <a:lnTo>
                  <a:pt x="4739" y="3426"/>
                </a:lnTo>
                <a:close/>
                <a:moveTo>
                  <a:pt x="4776" y="3559"/>
                </a:moveTo>
                <a:lnTo>
                  <a:pt x="4729" y="3568"/>
                </a:lnTo>
                <a:lnTo>
                  <a:pt x="4711" y="3491"/>
                </a:lnTo>
                <a:lnTo>
                  <a:pt x="4776" y="3559"/>
                </a:lnTo>
                <a:close/>
                <a:moveTo>
                  <a:pt x="4900" y="3002"/>
                </a:moveTo>
                <a:lnTo>
                  <a:pt x="4929" y="3002"/>
                </a:lnTo>
                <a:lnTo>
                  <a:pt x="5031" y="3121"/>
                </a:lnTo>
                <a:lnTo>
                  <a:pt x="5114" y="3109"/>
                </a:lnTo>
                <a:lnTo>
                  <a:pt x="5233" y="3230"/>
                </a:lnTo>
                <a:lnTo>
                  <a:pt x="4974" y="3290"/>
                </a:lnTo>
                <a:lnTo>
                  <a:pt x="4900" y="3002"/>
                </a:lnTo>
                <a:close/>
                <a:moveTo>
                  <a:pt x="5031" y="2841"/>
                </a:moveTo>
                <a:lnTo>
                  <a:pt x="5031" y="2895"/>
                </a:lnTo>
                <a:lnTo>
                  <a:pt x="4916" y="2777"/>
                </a:lnTo>
                <a:lnTo>
                  <a:pt x="4916" y="2743"/>
                </a:lnTo>
                <a:lnTo>
                  <a:pt x="4945" y="2743"/>
                </a:lnTo>
                <a:lnTo>
                  <a:pt x="5031" y="2841"/>
                </a:lnTo>
                <a:close/>
                <a:moveTo>
                  <a:pt x="4842" y="2666"/>
                </a:moveTo>
                <a:lnTo>
                  <a:pt x="4879" y="2666"/>
                </a:lnTo>
                <a:lnTo>
                  <a:pt x="4916" y="2706"/>
                </a:lnTo>
                <a:lnTo>
                  <a:pt x="4916" y="2724"/>
                </a:lnTo>
                <a:lnTo>
                  <a:pt x="4883" y="2724"/>
                </a:lnTo>
                <a:lnTo>
                  <a:pt x="4842" y="2691"/>
                </a:lnTo>
                <a:lnTo>
                  <a:pt x="4842" y="2666"/>
                </a:lnTo>
                <a:close/>
                <a:moveTo>
                  <a:pt x="4795" y="3039"/>
                </a:moveTo>
                <a:lnTo>
                  <a:pt x="4869" y="3315"/>
                </a:lnTo>
                <a:lnTo>
                  <a:pt x="4667" y="3368"/>
                </a:lnTo>
                <a:lnTo>
                  <a:pt x="4375" y="3146"/>
                </a:lnTo>
                <a:lnTo>
                  <a:pt x="4795" y="3039"/>
                </a:lnTo>
                <a:close/>
                <a:moveTo>
                  <a:pt x="3042" y="3903"/>
                </a:moveTo>
                <a:lnTo>
                  <a:pt x="3042" y="3932"/>
                </a:lnTo>
                <a:lnTo>
                  <a:pt x="2947" y="3952"/>
                </a:lnTo>
                <a:lnTo>
                  <a:pt x="2947" y="3880"/>
                </a:lnTo>
                <a:lnTo>
                  <a:pt x="3042" y="3903"/>
                </a:lnTo>
                <a:close/>
                <a:moveTo>
                  <a:pt x="3040" y="3833"/>
                </a:moveTo>
                <a:lnTo>
                  <a:pt x="2957" y="3806"/>
                </a:lnTo>
                <a:lnTo>
                  <a:pt x="2982" y="3790"/>
                </a:lnTo>
                <a:lnTo>
                  <a:pt x="3040" y="3790"/>
                </a:lnTo>
                <a:lnTo>
                  <a:pt x="3040" y="3833"/>
                </a:lnTo>
                <a:close/>
                <a:moveTo>
                  <a:pt x="1710" y="3808"/>
                </a:moveTo>
                <a:lnTo>
                  <a:pt x="2346" y="3660"/>
                </a:lnTo>
                <a:lnTo>
                  <a:pt x="2706" y="3808"/>
                </a:lnTo>
                <a:lnTo>
                  <a:pt x="2185" y="3919"/>
                </a:lnTo>
                <a:lnTo>
                  <a:pt x="2185" y="3952"/>
                </a:lnTo>
                <a:lnTo>
                  <a:pt x="1710" y="3821"/>
                </a:lnTo>
                <a:lnTo>
                  <a:pt x="1710" y="3808"/>
                </a:lnTo>
                <a:close/>
                <a:moveTo>
                  <a:pt x="1646" y="4242"/>
                </a:moveTo>
                <a:lnTo>
                  <a:pt x="1599" y="4242"/>
                </a:lnTo>
                <a:lnTo>
                  <a:pt x="1599" y="3888"/>
                </a:lnTo>
                <a:lnTo>
                  <a:pt x="1667" y="3888"/>
                </a:lnTo>
                <a:lnTo>
                  <a:pt x="2346" y="4074"/>
                </a:lnTo>
                <a:lnTo>
                  <a:pt x="1646" y="4242"/>
                </a:lnTo>
                <a:close/>
                <a:moveTo>
                  <a:pt x="2498" y="4051"/>
                </a:moveTo>
                <a:lnTo>
                  <a:pt x="2313" y="3989"/>
                </a:lnTo>
                <a:lnTo>
                  <a:pt x="2313" y="3975"/>
                </a:lnTo>
                <a:lnTo>
                  <a:pt x="2813" y="3862"/>
                </a:lnTo>
                <a:lnTo>
                  <a:pt x="2879" y="3872"/>
                </a:lnTo>
                <a:lnTo>
                  <a:pt x="2879" y="3967"/>
                </a:lnTo>
                <a:lnTo>
                  <a:pt x="2498" y="4051"/>
                </a:lnTo>
                <a:close/>
                <a:moveTo>
                  <a:pt x="2875" y="4160"/>
                </a:moveTo>
                <a:lnTo>
                  <a:pt x="2659" y="4094"/>
                </a:lnTo>
                <a:lnTo>
                  <a:pt x="2659" y="4072"/>
                </a:lnTo>
                <a:lnTo>
                  <a:pt x="2879" y="4037"/>
                </a:lnTo>
                <a:lnTo>
                  <a:pt x="2875" y="4160"/>
                </a:lnTo>
                <a:close/>
                <a:moveTo>
                  <a:pt x="2846" y="3747"/>
                </a:moveTo>
                <a:lnTo>
                  <a:pt x="2846" y="3780"/>
                </a:lnTo>
                <a:lnTo>
                  <a:pt x="2474" y="3638"/>
                </a:lnTo>
                <a:lnTo>
                  <a:pt x="2474" y="3619"/>
                </a:lnTo>
                <a:lnTo>
                  <a:pt x="2825" y="3530"/>
                </a:lnTo>
                <a:lnTo>
                  <a:pt x="2879" y="3530"/>
                </a:lnTo>
                <a:lnTo>
                  <a:pt x="3007" y="3601"/>
                </a:lnTo>
                <a:lnTo>
                  <a:pt x="3007" y="3703"/>
                </a:lnTo>
                <a:lnTo>
                  <a:pt x="2846" y="3747"/>
                </a:lnTo>
                <a:close/>
                <a:moveTo>
                  <a:pt x="2943" y="4181"/>
                </a:moveTo>
                <a:lnTo>
                  <a:pt x="2947" y="4026"/>
                </a:lnTo>
                <a:lnTo>
                  <a:pt x="3046" y="4006"/>
                </a:lnTo>
                <a:lnTo>
                  <a:pt x="3042" y="4222"/>
                </a:lnTo>
                <a:lnTo>
                  <a:pt x="2943" y="4181"/>
                </a:lnTo>
                <a:close/>
                <a:moveTo>
                  <a:pt x="3066" y="3594"/>
                </a:moveTo>
                <a:lnTo>
                  <a:pt x="3066" y="3477"/>
                </a:lnTo>
                <a:lnTo>
                  <a:pt x="4270" y="3164"/>
                </a:lnTo>
                <a:lnTo>
                  <a:pt x="4295" y="3164"/>
                </a:lnTo>
                <a:lnTo>
                  <a:pt x="4295" y="3222"/>
                </a:lnTo>
                <a:lnTo>
                  <a:pt x="4319" y="3222"/>
                </a:lnTo>
                <a:lnTo>
                  <a:pt x="4505" y="3354"/>
                </a:lnTo>
                <a:lnTo>
                  <a:pt x="3136" y="3683"/>
                </a:lnTo>
                <a:lnTo>
                  <a:pt x="3087" y="3683"/>
                </a:lnTo>
                <a:lnTo>
                  <a:pt x="3087" y="3594"/>
                </a:lnTo>
                <a:lnTo>
                  <a:pt x="3066" y="3594"/>
                </a:lnTo>
                <a:close/>
                <a:moveTo>
                  <a:pt x="3192" y="4242"/>
                </a:moveTo>
                <a:lnTo>
                  <a:pt x="3118" y="4242"/>
                </a:lnTo>
                <a:lnTo>
                  <a:pt x="3120" y="3995"/>
                </a:lnTo>
                <a:lnTo>
                  <a:pt x="3457" y="3930"/>
                </a:lnTo>
                <a:lnTo>
                  <a:pt x="3688" y="3884"/>
                </a:lnTo>
                <a:lnTo>
                  <a:pt x="3795" y="3862"/>
                </a:lnTo>
                <a:lnTo>
                  <a:pt x="3799" y="3872"/>
                </a:lnTo>
                <a:lnTo>
                  <a:pt x="3805" y="3901"/>
                </a:lnTo>
                <a:lnTo>
                  <a:pt x="3821" y="3991"/>
                </a:lnTo>
                <a:lnTo>
                  <a:pt x="3844" y="4121"/>
                </a:lnTo>
                <a:lnTo>
                  <a:pt x="3192" y="4242"/>
                </a:lnTo>
                <a:close/>
                <a:moveTo>
                  <a:pt x="3200" y="3903"/>
                </a:moveTo>
                <a:lnTo>
                  <a:pt x="3112" y="3862"/>
                </a:lnTo>
                <a:lnTo>
                  <a:pt x="3112" y="3767"/>
                </a:lnTo>
                <a:lnTo>
                  <a:pt x="4569" y="3438"/>
                </a:lnTo>
                <a:lnTo>
                  <a:pt x="4610" y="3438"/>
                </a:lnTo>
                <a:lnTo>
                  <a:pt x="4641" y="3467"/>
                </a:lnTo>
                <a:lnTo>
                  <a:pt x="4667" y="3586"/>
                </a:lnTo>
                <a:lnTo>
                  <a:pt x="3200" y="3903"/>
                </a:lnTo>
                <a:close/>
                <a:moveTo>
                  <a:pt x="3908" y="4107"/>
                </a:moveTo>
                <a:lnTo>
                  <a:pt x="3875" y="3903"/>
                </a:lnTo>
                <a:lnTo>
                  <a:pt x="3898" y="3903"/>
                </a:lnTo>
                <a:lnTo>
                  <a:pt x="4229" y="4049"/>
                </a:lnTo>
                <a:lnTo>
                  <a:pt x="3908" y="4107"/>
                </a:lnTo>
                <a:close/>
                <a:moveTo>
                  <a:pt x="4369" y="4018"/>
                </a:moveTo>
                <a:lnTo>
                  <a:pt x="3941" y="3825"/>
                </a:lnTo>
                <a:lnTo>
                  <a:pt x="4688" y="3662"/>
                </a:lnTo>
                <a:lnTo>
                  <a:pt x="4748" y="3936"/>
                </a:lnTo>
                <a:lnTo>
                  <a:pt x="4369" y="4018"/>
                </a:lnTo>
                <a:close/>
                <a:moveTo>
                  <a:pt x="4818" y="3926"/>
                </a:moveTo>
                <a:lnTo>
                  <a:pt x="4756" y="3648"/>
                </a:lnTo>
                <a:lnTo>
                  <a:pt x="4953" y="3607"/>
                </a:lnTo>
                <a:lnTo>
                  <a:pt x="5021" y="3886"/>
                </a:lnTo>
                <a:lnTo>
                  <a:pt x="4818" y="3926"/>
                </a:lnTo>
                <a:close/>
                <a:moveTo>
                  <a:pt x="4892" y="4242"/>
                </a:moveTo>
                <a:lnTo>
                  <a:pt x="4853" y="4070"/>
                </a:lnTo>
                <a:lnTo>
                  <a:pt x="5067" y="4031"/>
                </a:lnTo>
                <a:lnTo>
                  <a:pt x="5108" y="4207"/>
                </a:lnTo>
                <a:lnTo>
                  <a:pt x="4892" y="4242"/>
                </a:lnTo>
                <a:close/>
                <a:moveTo>
                  <a:pt x="5209" y="4189"/>
                </a:moveTo>
                <a:lnTo>
                  <a:pt x="5171" y="4018"/>
                </a:lnTo>
                <a:lnTo>
                  <a:pt x="5602" y="3940"/>
                </a:lnTo>
                <a:lnTo>
                  <a:pt x="5669" y="4119"/>
                </a:lnTo>
                <a:lnTo>
                  <a:pt x="5209" y="4189"/>
                </a:lnTo>
                <a:close/>
                <a:moveTo>
                  <a:pt x="5713" y="3763"/>
                </a:moveTo>
                <a:lnTo>
                  <a:pt x="5620" y="3779"/>
                </a:lnTo>
                <a:lnTo>
                  <a:pt x="5567" y="3623"/>
                </a:lnTo>
                <a:lnTo>
                  <a:pt x="5713" y="3763"/>
                </a:lnTo>
                <a:close/>
                <a:moveTo>
                  <a:pt x="5558" y="3792"/>
                </a:moveTo>
                <a:lnTo>
                  <a:pt x="5130" y="3870"/>
                </a:lnTo>
                <a:lnTo>
                  <a:pt x="5067" y="3588"/>
                </a:lnTo>
                <a:lnTo>
                  <a:pt x="5455" y="3502"/>
                </a:lnTo>
                <a:lnTo>
                  <a:pt x="5558" y="3792"/>
                </a:lnTo>
                <a:close/>
                <a:moveTo>
                  <a:pt x="5406" y="3426"/>
                </a:moveTo>
                <a:lnTo>
                  <a:pt x="5034" y="3502"/>
                </a:lnTo>
                <a:lnTo>
                  <a:pt x="4999" y="3364"/>
                </a:lnTo>
                <a:lnTo>
                  <a:pt x="5283" y="3290"/>
                </a:lnTo>
                <a:lnTo>
                  <a:pt x="5406" y="3426"/>
                </a:lnTo>
                <a:close/>
                <a:moveTo>
                  <a:pt x="5258" y="3164"/>
                </a:moveTo>
                <a:lnTo>
                  <a:pt x="5171" y="3055"/>
                </a:lnTo>
                <a:lnTo>
                  <a:pt x="5208" y="3055"/>
                </a:lnTo>
                <a:lnTo>
                  <a:pt x="5295" y="3148"/>
                </a:lnTo>
                <a:lnTo>
                  <a:pt x="5258" y="3164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49468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8"/>
          <p:cNvGrpSpPr>
            <a:grpSpLocks/>
          </p:cNvGrpSpPr>
          <p:nvPr userDrawn="1"/>
        </p:nvGrpSpPr>
        <p:grpSpPr bwMode="auto">
          <a:xfrm>
            <a:off x="0" y="3175"/>
            <a:ext cx="4067175" cy="6854825"/>
            <a:chOff x="1474788" y="2653"/>
            <a:chExt cx="6194425" cy="6855348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5" name="Freeform 5"/>
            <p:cNvSpPr>
              <a:spLocks noEditPoints="1"/>
            </p:cNvSpPr>
            <p:nvPr userDrawn="1"/>
          </p:nvSpPr>
          <p:spPr bwMode="auto">
            <a:xfrm>
              <a:off x="1474788" y="2653"/>
              <a:ext cx="2076898" cy="1498714"/>
            </a:xfrm>
            <a:custGeom>
              <a:avLst/>
              <a:gdLst>
                <a:gd name="T0" fmla="*/ 1195 w 1308"/>
                <a:gd name="T1" fmla="*/ 0 h 944"/>
                <a:gd name="T2" fmla="*/ 897 w 1308"/>
                <a:gd name="T3" fmla="*/ 218 h 944"/>
                <a:gd name="T4" fmla="*/ 917 w 1308"/>
                <a:gd name="T5" fmla="*/ 150 h 944"/>
                <a:gd name="T6" fmla="*/ 1119 w 1308"/>
                <a:gd name="T7" fmla="*/ 0 h 944"/>
                <a:gd name="T8" fmla="*/ 994 w 1308"/>
                <a:gd name="T9" fmla="*/ 0 h 944"/>
                <a:gd name="T10" fmla="*/ 0 w 1308"/>
                <a:gd name="T11" fmla="*/ 734 h 944"/>
                <a:gd name="T12" fmla="*/ 0 w 1308"/>
                <a:gd name="T13" fmla="*/ 821 h 944"/>
                <a:gd name="T14" fmla="*/ 267 w 1308"/>
                <a:gd name="T15" fmla="*/ 625 h 944"/>
                <a:gd name="T16" fmla="*/ 245 w 1308"/>
                <a:gd name="T17" fmla="*/ 697 h 944"/>
                <a:gd name="T18" fmla="*/ 0 w 1308"/>
                <a:gd name="T19" fmla="*/ 878 h 944"/>
                <a:gd name="T20" fmla="*/ 0 w 1308"/>
                <a:gd name="T21" fmla="*/ 944 h 944"/>
                <a:gd name="T22" fmla="*/ 1308 w 1308"/>
                <a:gd name="T23" fmla="*/ 0 h 944"/>
                <a:gd name="T24" fmla="*/ 1195 w 1308"/>
                <a:gd name="T25" fmla="*/ 0 h 944"/>
                <a:gd name="T26" fmla="*/ 533 w 1308"/>
                <a:gd name="T27" fmla="*/ 492 h 944"/>
                <a:gd name="T28" fmla="*/ 274 w 1308"/>
                <a:gd name="T29" fmla="*/ 681 h 944"/>
                <a:gd name="T30" fmla="*/ 302 w 1308"/>
                <a:gd name="T31" fmla="*/ 599 h 944"/>
                <a:gd name="T32" fmla="*/ 543 w 1308"/>
                <a:gd name="T33" fmla="*/ 418 h 944"/>
                <a:gd name="T34" fmla="*/ 533 w 1308"/>
                <a:gd name="T35" fmla="*/ 492 h 944"/>
                <a:gd name="T36" fmla="*/ 864 w 1308"/>
                <a:gd name="T37" fmla="*/ 241 h 944"/>
                <a:gd name="T38" fmla="*/ 559 w 1308"/>
                <a:gd name="T39" fmla="*/ 473 h 944"/>
                <a:gd name="T40" fmla="*/ 566 w 1308"/>
                <a:gd name="T41" fmla="*/ 401 h 944"/>
                <a:gd name="T42" fmla="*/ 884 w 1308"/>
                <a:gd name="T43" fmla="*/ 169 h 944"/>
                <a:gd name="T44" fmla="*/ 864 w 1308"/>
                <a:gd name="T45" fmla="*/ 241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08" h="944">
                  <a:moveTo>
                    <a:pt x="1195" y="0"/>
                  </a:moveTo>
                  <a:lnTo>
                    <a:pt x="897" y="218"/>
                  </a:lnTo>
                  <a:lnTo>
                    <a:pt x="917" y="150"/>
                  </a:lnTo>
                  <a:lnTo>
                    <a:pt x="1119" y="0"/>
                  </a:lnTo>
                  <a:lnTo>
                    <a:pt x="994" y="0"/>
                  </a:lnTo>
                  <a:lnTo>
                    <a:pt x="0" y="734"/>
                  </a:lnTo>
                  <a:lnTo>
                    <a:pt x="0" y="821"/>
                  </a:lnTo>
                  <a:lnTo>
                    <a:pt x="267" y="625"/>
                  </a:lnTo>
                  <a:lnTo>
                    <a:pt x="245" y="697"/>
                  </a:lnTo>
                  <a:lnTo>
                    <a:pt x="0" y="878"/>
                  </a:lnTo>
                  <a:lnTo>
                    <a:pt x="0" y="944"/>
                  </a:lnTo>
                  <a:lnTo>
                    <a:pt x="1308" y="0"/>
                  </a:lnTo>
                  <a:lnTo>
                    <a:pt x="1195" y="0"/>
                  </a:lnTo>
                  <a:close/>
                  <a:moveTo>
                    <a:pt x="533" y="492"/>
                  </a:moveTo>
                  <a:lnTo>
                    <a:pt x="274" y="681"/>
                  </a:lnTo>
                  <a:lnTo>
                    <a:pt x="302" y="599"/>
                  </a:lnTo>
                  <a:lnTo>
                    <a:pt x="543" y="418"/>
                  </a:lnTo>
                  <a:lnTo>
                    <a:pt x="533" y="492"/>
                  </a:lnTo>
                  <a:close/>
                  <a:moveTo>
                    <a:pt x="864" y="241"/>
                  </a:moveTo>
                  <a:lnTo>
                    <a:pt x="559" y="473"/>
                  </a:lnTo>
                  <a:lnTo>
                    <a:pt x="566" y="401"/>
                  </a:lnTo>
                  <a:lnTo>
                    <a:pt x="884" y="169"/>
                  </a:lnTo>
                  <a:lnTo>
                    <a:pt x="864" y="2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6" name="Freeform 6"/>
            <p:cNvSpPr>
              <a:spLocks noEditPoints="1"/>
            </p:cNvSpPr>
            <p:nvPr userDrawn="1"/>
          </p:nvSpPr>
          <p:spPr bwMode="auto">
            <a:xfrm>
              <a:off x="1474788" y="2579363"/>
              <a:ext cx="6194425" cy="4278638"/>
            </a:xfrm>
            <a:custGeom>
              <a:avLst/>
              <a:gdLst>
                <a:gd name="T0" fmla="*/ 3805 w 3902"/>
                <a:gd name="T1" fmla="*/ 1810 h 2695"/>
                <a:gd name="T2" fmla="*/ 461 w 3902"/>
                <a:gd name="T3" fmla="*/ 591 h 2695"/>
                <a:gd name="T4" fmla="*/ 496 w 3902"/>
                <a:gd name="T5" fmla="*/ 611 h 2695"/>
                <a:gd name="T6" fmla="*/ 0 w 3902"/>
                <a:gd name="T7" fmla="*/ 1008 h 2695"/>
                <a:gd name="T8" fmla="*/ 0 w 3902"/>
                <a:gd name="T9" fmla="*/ 1358 h 2695"/>
                <a:gd name="T10" fmla="*/ 1255 w 3902"/>
                <a:gd name="T11" fmla="*/ 926 h 2695"/>
                <a:gd name="T12" fmla="*/ 673 w 3902"/>
                <a:gd name="T13" fmla="*/ 1812 h 2695"/>
                <a:gd name="T14" fmla="*/ 800 w 3902"/>
                <a:gd name="T15" fmla="*/ 1849 h 2695"/>
                <a:gd name="T16" fmla="*/ 0 w 3902"/>
                <a:gd name="T17" fmla="*/ 2378 h 2695"/>
                <a:gd name="T18" fmla="*/ 0 w 3902"/>
                <a:gd name="T19" fmla="*/ 2448 h 2695"/>
                <a:gd name="T20" fmla="*/ 1214 w 3902"/>
                <a:gd name="T21" fmla="*/ 2658 h 2695"/>
                <a:gd name="T22" fmla="*/ 1617 w 3902"/>
                <a:gd name="T23" fmla="*/ 2695 h 2695"/>
                <a:gd name="T24" fmla="*/ 1876 w 3902"/>
                <a:gd name="T25" fmla="*/ 2695 h 2695"/>
                <a:gd name="T26" fmla="*/ 3207 w 3902"/>
                <a:gd name="T27" fmla="*/ 2524 h 2695"/>
                <a:gd name="T28" fmla="*/ 3297 w 3902"/>
                <a:gd name="T29" fmla="*/ 2695 h 2695"/>
                <a:gd name="T30" fmla="*/ 3651 w 3902"/>
                <a:gd name="T31" fmla="*/ 2695 h 2695"/>
                <a:gd name="T32" fmla="*/ 3776 w 3902"/>
                <a:gd name="T33" fmla="*/ 2175 h 2695"/>
                <a:gd name="T34" fmla="*/ 3834 w 3902"/>
                <a:gd name="T35" fmla="*/ 1996 h 2695"/>
                <a:gd name="T36" fmla="*/ 2431 w 3902"/>
                <a:gd name="T37" fmla="*/ 1483 h 2695"/>
                <a:gd name="T38" fmla="*/ 18 w 3902"/>
                <a:gd name="T39" fmla="*/ 1504 h 2695"/>
                <a:gd name="T40" fmla="*/ 378 w 3902"/>
                <a:gd name="T41" fmla="*/ 1596 h 2695"/>
                <a:gd name="T42" fmla="*/ 426 w 3902"/>
                <a:gd name="T43" fmla="*/ 1629 h 2695"/>
                <a:gd name="T44" fmla="*/ 1792 w 3902"/>
                <a:gd name="T45" fmla="*/ 1164 h 2695"/>
                <a:gd name="T46" fmla="*/ 572 w 3902"/>
                <a:gd name="T47" fmla="*/ 1673 h 2695"/>
                <a:gd name="T48" fmla="*/ 2053 w 3902"/>
                <a:gd name="T49" fmla="*/ 1276 h 2695"/>
                <a:gd name="T50" fmla="*/ 874 w 3902"/>
                <a:gd name="T51" fmla="*/ 1755 h 2695"/>
                <a:gd name="T52" fmla="*/ 810 w 3902"/>
                <a:gd name="T53" fmla="*/ 2526 h 2695"/>
                <a:gd name="T54" fmla="*/ 1140 w 3902"/>
                <a:gd name="T55" fmla="*/ 2650 h 2695"/>
                <a:gd name="T56" fmla="*/ 1140 w 3902"/>
                <a:gd name="T57" fmla="*/ 2650 h 2695"/>
                <a:gd name="T58" fmla="*/ 1475 w 3902"/>
                <a:gd name="T59" fmla="*/ 2537 h 2695"/>
                <a:gd name="T60" fmla="*/ 1623 w 3902"/>
                <a:gd name="T61" fmla="*/ 2598 h 2695"/>
                <a:gd name="T62" fmla="*/ 1191 w 3902"/>
                <a:gd name="T63" fmla="*/ 2526 h 2695"/>
                <a:gd name="T64" fmla="*/ 1092 w 3902"/>
                <a:gd name="T65" fmla="*/ 1919 h 2695"/>
                <a:gd name="T66" fmla="*/ 1664 w 3902"/>
                <a:gd name="T67" fmla="*/ 1981 h 2695"/>
                <a:gd name="T68" fmla="*/ 1672 w 3902"/>
                <a:gd name="T69" fmla="*/ 1740 h 2695"/>
                <a:gd name="T70" fmla="*/ 2012 w 3902"/>
                <a:gd name="T71" fmla="*/ 2662 h 2695"/>
                <a:gd name="T72" fmla="*/ 1716 w 3902"/>
                <a:gd name="T73" fmla="*/ 2600 h 2695"/>
                <a:gd name="T74" fmla="*/ 2256 w 3902"/>
                <a:gd name="T75" fmla="*/ 2648 h 2695"/>
                <a:gd name="T76" fmla="*/ 2549 w 3902"/>
                <a:gd name="T77" fmla="*/ 1483 h 2695"/>
                <a:gd name="T78" fmla="*/ 1757 w 3902"/>
                <a:gd name="T79" fmla="*/ 2016 h 2695"/>
                <a:gd name="T80" fmla="*/ 2919 w 3902"/>
                <a:gd name="T81" fmla="*/ 2312 h 2695"/>
                <a:gd name="T82" fmla="*/ 3083 w 3902"/>
                <a:gd name="T83" fmla="*/ 2045 h 2695"/>
                <a:gd name="T84" fmla="*/ 2442 w 3902"/>
                <a:gd name="T85" fmla="*/ 2282 h 2695"/>
                <a:gd name="T86" fmla="*/ 3256 w 3902"/>
                <a:gd name="T87" fmla="*/ 2446 h 2695"/>
                <a:gd name="T88" fmla="*/ 3322 w 3902"/>
                <a:gd name="T89" fmla="*/ 2304 h 2695"/>
                <a:gd name="T90" fmla="*/ 3616 w 3902"/>
                <a:gd name="T91" fmla="*/ 2245 h 2695"/>
                <a:gd name="T92" fmla="*/ 3256 w 3902"/>
                <a:gd name="T93" fmla="*/ 2446 h 2695"/>
                <a:gd name="T94" fmla="*/ 3215 w 3902"/>
                <a:gd name="T95" fmla="*/ 2020 h 2695"/>
                <a:gd name="T96" fmla="*/ 3756 w 3902"/>
                <a:gd name="T97" fmla="*/ 2096 h 2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902" h="2695">
                  <a:moveTo>
                    <a:pt x="3834" y="1996"/>
                  </a:moveTo>
                  <a:lnTo>
                    <a:pt x="3805" y="1973"/>
                  </a:lnTo>
                  <a:lnTo>
                    <a:pt x="3805" y="1810"/>
                  </a:lnTo>
                  <a:lnTo>
                    <a:pt x="0" y="0"/>
                  </a:lnTo>
                  <a:lnTo>
                    <a:pt x="0" y="395"/>
                  </a:lnTo>
                  <a:lnTo>
                    <a:pt x="461" y="591"/>
                  </a:lnTo>
                  <a:lnTo>
                    <a:pt x="0" y="848"/>
                  </a:lnTo>
                  <a:lnTo>
                    <a:pt x="0" y="876"/>
                  </a:lnTo>
                  <a:lnTo>
                    <a:pt x="496" y="611"/>
                  </a:lnTo>
                  <a:lnTo>
                    <a:pt x="603" y="650"/>
                  </a:lnTo>
                  <a:lnTo>
                    <a:pt x="0" y="975"/>
                  </a:lnTo>
                  <a:lnTo>
                    <a:pt x="0" y="1008"/>
                  </a:lnTo>
                  <a:lnTo>
                    <a:pt x="632" y="661"/>
                  </a:lnTo>
                  <a:lnTo>
                    <a:pt x="1100" y="864"/>
                  </a:lnTo>
                  <a:lnTo>
                    <a:pt x="0" y="1358"/>
                  </a:lnTo>
                  <a:lnTo>
                    <a:pt x="0" y="1389"/>
                  </a:lnTo>
                  <a:lnTo>
                    <a:pt x="1125" y="879"/>
                  </a:lnTo>
                  <a:lnTo>
                    <a:pt x="1255" y="926"/>
                  </a:lnTo>
                  <a:lnTo>
                    <a:pt x="0" y="1481"/>
                  </a:lnTo>
                  <a:lnTo>
                    <a:pt x="0" y="1627"/>
                  </a:lnTo>
                  <a:lnTo>
                    <a:pt x="673" y="1812"/>
                  </a:lnTo>
                  <a:lnTo>
                    <a:pt x="0" y="2078"/>
                  </a:lnTo>
                  <a:lnTo>
                    <a:pt x="0" y="2168"/>
                  </a:lnTo>
                  <a:lnTo>
                    <a:pt x="800" y="1849"/>
                  </a:lnTo>
                  <a:lnTo>
                    <a:pt x="722" y="2425"/>
                  </a:lnTo>
                  <a:lnTo>
                    <a:pt x="0" y="2288"/>
                  </a:lnTo>
                  <a:lnTo>
                    <a:pt x="0" y="2378"/>
                  </a:lnTo>
                  <a:lnTo>
                    <a:pt x="705" y="2500"/>
                  </a:lnTo>
                  <a:lnTo>
                    <a:pt x="703" y="2576"/>
                  </a:lnTo>
                  <a:lnTo>
                    <a:pt x="0" y="2448"/>
                  </a:lnTo>
                  <a:lnTo>
                    <a:pt x="0" y="2695"/>
                  </a:lnTo>
                  <a:lnTo>
                    <a:pt x="1463" y="2695"/>
                  </a:lnTo>
                  <a:lnTo>
                    <a:pt x="1214" y="2658"/>
                  </a:lnTo>
                  <a:lnTo>
                    <a:pt x="1214" y="2594"/>
                  </a:lnTo>
                  <a:lnTo>
                    <a:pt x="1617" y="2654"/>
                  </a:lnTo>
                  <a:lnTo>
                    <a:pt x="1617" y="2695"/>
                  </a:lnTo>
                  <a:lnTo>
                    <a:pt x="1709" y="2695"/>
                  </a:lnTo>
                  <a:lnTo>
                    <a:pt x="1715" y="2662"/>
                  </a:lnTo>
                  <a:lnTo>
                    <a:pt x="1876" y="2695"/>
                  </a:lnTo>
                  <a:lnTo>
                    <a:pt x="2374" y="2695"/>
                  </a:lnTo>
                  <a:lnTo>
                    <a:pt x="3153" y="2524"/>
                  </a:lnTo>
                  <a:lnTo>
                    <a:pt x="3207" y="2524"/>
                  </a:lnTo>
                  <a:lnTo>
                    <a:pt x="3238" y="2539"/>
                  </a:lnTo>
                  <a:lnTo>
                    <a:pt x="3238" y="2695"/>
                  </a:lnTo>
                  <a:lnTo>
                    <a:pt x="3297" y="2695"/>
                  </a:lnTo>
                  <a:lnTo>
                    <a:pt x="3297" y="2543"/>
                  </a:lnTo>
                  <a:lnTo>
                    <a:pt x="3651" y="2644"/>
                  </a:lnTo>
                  <a:lnTo>
                    <a:pt x="3651" y="2695"/>
                  </a:lnTo>
                  <a:lnTo>
                    <a:pt x="3709" y="2695"/>
                  </a:lnTo>
                  <a:lnTo>
                    <a:pt x="3678" y="2205"/>
                  </a:lnTo>
                  <a:lnTo>
                    <a:pt x="3776" y="2175"/>
                  </a:lnTo>
                  <a:lnTo>
                    <a:pt x="3820" y="2695"/>
                  </a:lnTo>
                  <a:lnTo>
                    <a:pt x="3902" y="2695"/>
                  </a:lnTo>
                  <a:lnTo>
                    <a:pt x="3834" y="1996"/>
                  </a:lnTo>
                  <a:close/>
                  <a:moveTo>
                    <a:pt x="2431" y="1434"/>
                  </a:moveTo>
                  <a:lnTo>
                    <a:pt x="2503" y="1465"/>
                  </a:lnTo>
                  <a:lnTo>
                    <a:pt x="2431" y="1483"/>
                  </a:lnTo>
                  <a:lnTo>
                    <a:pt x="2431" y="1434"/>
                  </a:lnTo>
                  <a:close/>
                  <a:moveTo>
                    <a:pt x="378" y="1615"/>
                  </a:moveTo>
                  <a:lnTo>
                    <a:pt x="18" y="1504"/>
                  </a:lnTo>
                  <a:lnTo>
                    <a:pt x="1281" y="942"/>
                  </a:lnTo>
                  <a:lnTo>
                    <a:pt x="1627" y="1090"/>
                  </a:lnTo>
                  <a:lnTo>
                    <a:pt x="378" y="1596"/>
                  </a:lnTo>
                  <a:lnTo>
                    <a:pt x="378" y="1615"/>
                  </a:lnTo>
                  <a:close/>
                  <a:moveTo>
                    <a:pt x="531" y="1666"/>
                  </a:moveTo>
                  <a:lnTo>
                    <a:pt x="426" y="1629"/>
                  </a:lnTo>
                  <a:lnTo>
                    <a:pt x="426" y="1603"/>
                  </a:lnTo>
                  <a:lnTo>
                    <a:pt x="1658" y="1105"/>
                  </a:lnTo>
                  <a:lnTo>
                    <a:pt x="1792" y="1164"/>
                  </a:lnTo>
                  <a:lnTo>
                    <a:pt x="531" y="1646"/>
                  </a:lnTo>
                  <a:lnTo>
                    <a:pt x="531" y="1666"/>
                  </a:lnTo>
                  <a:close/>
                  <a:moveTo>
                    <a:pt x="572" y="1673"/>
                  </a:moveTo>
                  <a:lnTo>
                    <a:pt x="572" y="1654"/>
                  </a:lnTo>
                  <a:lnTo>
                    <a:pt x="1820" y="1177"/>
                  </a:lnTo>
                  <a:lnTo>
                    <a:pt x="2053" y="1276"/>
                  </a:lnTo>
                  <a:lnTo>
                    <a:pt x="2049" y="1308"/>
                  </a:lnTo>
                  <a:lnTo>
                    <a:pt x="874" y="1705"/>
                  </a:lnTo>
                  <a:lnTo>
                    <a:pt x="874" y="1755"/>
                  </a:lnTo>
                  <a:lnTo>
                    <a:pt x="572" y="1673"/>
                  </a:lnTo>
                  <a:close/>
                  <a:moveTo>
                    <a:pt x="810" y="2604"/>
                  </a:moveTo>
                  <a:lnTo>
                    <a:pt x="810" y="2526"/>
                  </a:lnTo>
                  <a:lnTo>
                    <a:pt x="942" y="2549"/>
                  </a:lnTo>
                  <a:lnTo>
                    <a:pt x="810" y="2604"/>
                  </a:lnTo>
                  <a:close/>
                  <a:moveTo>
                    <a:pt x="1140" y="2650"/>
                  </a:moveTo>
                  <a:lnTo>
                    <a:pt x="1070" y="2619"/>
                  </a:lnTo>
                  <a:lnTo>
                    <a:pt x="1140" y="2596"/>
                  </a:lnTo>
                  <a:lnTo>
                    <a:pt x="1140" y="2650"/>
                  </a:lnTo>
                  <a:close/>
                  <a:moveTo>
                    <a:pt x="1623" y="2598"/>
                  </a:moveTo>
                  <a:lnTo>
                    <a:pt x="1475" y="2572"/>
                  </a:lnTo>
                  <a:lnTo>
                    <a:pt x="1475" y="2537"/>
                  </a:lnTo>
                  <a:lnTo>
                    <a:pt x="1290" y="2530"/>
                  </a:lnTo>
                  <a:lnTo>
                    <a:pt x="1633" y="2417"/>
                  </a:lnTo>
                  <a:lnTo>
                    <a:pt x="1623" y="2598"/>
                  </a:lnTo>
                  <a:close/>
                  <a:moveTo>
                    <a:pt x="1643" y="2358"/>
                  </a:moveTo>
                  <a:lnTo>
                    <a:pt x="1191" y="2493"/>
                  </a:lnTo>
                  <a:lnTo>
                    <a:pt x="1191" y="2526"/>
                  </a:lnTo>
                  <a:lnTo>
                    <a:pt x="821" y="2434"/>
                  </a:lnTo>
                  <a:lnTo>
                    <a:pt x="878" y="1989"/>
                  </a:lnTo>
                  <a:lnTo>
                    <a:pt x="1092" y="1919"/>
                  </a:lnTo>
                  <a:lnTo>
                    <a:pt x="1652" y="2082"/>
                  </a:lnTo>
                  <a:lnTo>
                    <a:pt x="1643" y="2358"/>
                  </a:lnTo>
                  <a:close/>
                  <a:moveTo>
                    <a:pt x="1664" y="1981"/>
                  </a:moveTo>
                  <a:lnTo>
                    <a:pt x="1312" y="1878"/>
                  </a:lnTo>
                  <a:lnTo>
                    <a:pt x="1312" y="1860"/>
                  </a:lnTo>
                  <a:lnTo>
                    <a:pt x="1672" y="1740"/>
                  </a:lnTo>
                  <a:lnTo>
                    <a:pt x="1664" y="1981"/>
                  </a:lnTo>
                  <a:close/>
                  <a:moveTo>
                    <a:pt x="2256" y="2648"/>
                  </a:moveTo>
                  <a:lnTo>
                    <a:pt x="2012" y="2662"/>
                  </a:lnTo>
                  <a:lnTo>
                    <a:pt x="2012" y="2639"/>
                  </a:lnTo>
                  <a:lnTo>
                    <a:pt x="1950" y="2639"/>
                  </a:lnTo>
                  <a:lnTo>
                    <a:pt x="1716" y="2600"/>
                  </a:lnTo>
                  <a:lnTo>
                    <a:pt x="1728" y="2393"/>
                  </a:lnTo>
                  <a:lnTo>
                    <a:pt x="2258" y="2249"/>
                  </a:lnTo>
                  <a:lnTo>
                    <a:pt x="2256" y="2648"/>
                  </a:lnTo>
                  <a:close/>
                  <a:moveTo>
                    <a:pt x="1757" y="2016"/>
                  </a:moveTo>
                  <a:lnTo>
                    <a:pt x="1769" y="1720"/>
                  </a:lnTo>
                  <a:lnTo>
                    <a:pt x="2549" y="1483"/>
                  </a:lnTo>
                  <a:lnTo>
                    <a:pt x="3445" y="1872"/>
                  </a:lnTo>
                  <a:lnTo>
                    <a:pt x="2296" y="2173"/>
                  </a:lnTo>
                  <a:lnTo>
                    <a:pt x="1757" y="2016"/>
                  </a:lnTo>
                  <a:close/>
                  <a:moveTo>
                    <a:pt x="3083" y="2045"/>
                  </a:moveTo>
                  <a:lnTo>
                    <a:pt x="3454" y="2207"/>
                  </a:lnTo>
                  <a:lnTo>
                    <a:pt x="2919" y="2312"/>
                  </a:lnTo>
                  <a:lnTo>
                    <a:pt x="2919" y="2358"/>
                  </a:lnTo>
                  <a:lnTo>
                    <a:pt x="2433" y="2207"/>
                  </a:lnTo>
                  <a:lnTo>
                    <a:pt x="3083" y="2045"/>
                  </a:lnTo>
                  <a:close/>
                  <a:moveTo>
                    <a:pt x="2333" y="2639"/>
                  </a:moveTo>
                  <a:lnTo>
                    <a:pt x="2333" y="2288"/>
                  </a:lnTo>
                  <a:lnTo>
                    <a:pt x="2442" y="2282"/>
                  </a:lnTo>
                  <a:lnTo>
                    <a:pt x="3079" y="2475"/>
                  </a:lnTo>
                  <a:lnTo>
                    <a:pt x="2333" y="2639"/>
                  </a:lnTo>
                  <a:close/>
                  <a:moveTo>
                    <a:pt x="3256" y="2446"/>
                  </a:moveTo>
                  <a:lnTo>
                    <a:pt x="3028" y="2366"/>
                  </a:lnTo>
                  <a:lnTo>
                    <a:pt x="3028" y="2366"/>
                  </a:lnTo>
                  <a:lnTo>
                    <a:pt x="3322" y="2304"/>
                  </a:lnTo>
                  <a:lnTo>
                    <a:pt x="3524" y="2263"/>
                  </a:lnTo>
                  <a:lnTo>
                    <a:pt x="3591" y="2249"/>
                  </a:lnTo>
                  <a:lnTo>
                    <a:pt x="3616" y="2245"/>
                  </a:lnTo>
                  <a:lnTo>
                    <a:pt x="3616" y="2245"/>
                  </a:lnTo>
                  <a:lnTo>
                    <a:pt x="3624" y="2358"/>
                  </a:lnTo>
                  <a:lnTo>
                    <a:pt x="3256" y="2446"/>
                  </a:lnTo>
                  <a:close/>
                  <a:moveTo>
                    <a:pt x="3587" y="2133"/>
                  </a:moveTo>
                  <a:lnTo>
                    <a:pt x="3587" y="2173"/>
                  </a:lnTo>
                  <a:lnTo>
                    <a:pt x="3215" y="2020"/>
                  </a:lnTo>
                  <a:lnTo>
                    <a:pt x="3561" y="1924"/>
                  </a:lnTo>
                  <a:lnTo>
                    <a:pt x="3750" y="2004"/>
                  </a:lnTo>
                  <a:lnTo>
                    <a:pt x="3756" y="2096"/>
                  </a:lnTo>
                  <a:lnTo>
                    <a:pt x="3587" y="21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30318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31280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 userDrawn="1"/>
        </p:nvSpPr>
        <p:spPr bwMode="auto">
          <a:xfrm>
            <a:off x="0" y="3175"/>
            <a:ext cx="1363663" cy="1498600"/>
          </a:xfrm>
          <a:custGeom>
            <a:avLst/>
            <a:gdLst>
              <a:gd name="T0" fmla="*/ 1195 w 1308"/>
              <a:gd name="T1" fmla="*/ 0 h 944"/>
              <a:gd name="T2" fmla="*/ 897 w 1308"/>
              <a:gd name="T3" fmla="*/ 218 h 944"/>
              <a:gd name="T4" fmla="*/ 917 w 1308"/>
              <a:gd name="T5" fmla="*/ 150 h 944"/>
              <a:gd name="T6" fmla="*/ 1119 w 1308"/>
              <a:gd name="T7" fmla="*/ 0 h 944"/>
              <a:gd name="T8" fmla="*/ 994 w 1308"/>
              <a:gd name="T9" fmla="*/ 0 h 944"/>
              <a:gd name="T10" fmla="*/ 0 w 1308"/>
              <a:gd name="T11" fmla="*/ 734 h 944"/>
              <a:gd name="T12" fmla="*/ 0 w 1308"/>
              <a:gd name="T13" fmla="*/ 821 h 944"/>
              <a:gd name="T14" fmla="*/ 267 w 1308"/>
              <a:gd name="T15" fmla="*/ 625 h 944"/>
              <a:gd name="T16" fmla="*/ 245 w 1308"/>
              <a:gd name="T17" fmla="*/ 697 h 944"/>
              <a:gd name="T18" fmla="*/ 0 w 1308"/>
              <a:gd name="T19" fmla="*/ 878 h 944"/>
              <a:gd name="T20" fmla="*/ 0 w 1308"/>
              <a:gd name="T21" fmla="*/ 944 h 944"/>
              <a:gd name="T22" fmla="*/ 1308 w 1308"/>
              <a:gd name="T23" fmla="*/ 0 h 944"/>
              <a:gd name="T24" fmla="*/ 1195 w 1308"/>
              <a:gd name="T25" fmla="*/ 0 h 944"/>
              <a:gd name="T26" fmla="*/ 533 w 1308"/>
              <a:gd name="T27" fmla="*/ 492 h 944"/>
              <a:gd name="T28" fmla="*/ 274 w 1308"/>
              <a:gd name="T29" fmla="*/ 681 h 944"/>
              <a:gd name="T30" fmla="*/ 302 w 1308"/>
              <a:gd name="T31" fmla="*/ 599 h 944"/>
              <a:gd name="T32" fmla="*/ 543 w 1308"/>
              <a:gd name="T33" fmla="*/ 418 h 944"/>
              <a:gd name="T34" fmla="*/ 533 w 1308"/>
              <a:gd name="T35" fmla="*/ 492 h 944"/>
              <a:gd name="T36" fmla="*/ 864 w 1308"/>
              <a:gd name="T37" fmla="*/ 241 h 944"/>
              <a:gd name="T38" fmla="*/ 559 w 1308"/>
              <a:gd name="T39" fmla="*/ 473 h 944"/>
              <a:gd name="T40" fmla="*/ 566 w 1308"/>
              <a:gd name="T41" fmla="*/ 401 h 944"/>
              <a:gd name="T42" fmla="*/ 884 w 1308"/>
              <a:gd name="T43" fmla="*/ 169 h 944"/>
              <a:gd name="T44" fmla="*/ 864 w 1308"/>
              <a:gd name="T45" fmla="*/ 241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08" h="944">
                <a:moveTo>
                  <a:pt x="1195" y="0"/>
                </a:moveTo>
                <a:lnTo>
                  <a:pt x="897" y="218"/>
                </a:lnTo>
                <a:lnTo>
                  <a:pt x="917" y="150"/>
                </a:lnTo>
                <a:lnTo>
                  <a:pt x="1119" y="0"/>
                </a:lnTo>
                <a:lnTo>
                  <a:pt x="994" y="0"/>
                </a:lnTo>
                <a:lnTo>
                  <a:pt x="0" y="734"/>
                </a:lnTo>
                <a:lnTo>
                  <a:pt x="0" y="821"/>
                </a:lnTo>
                <a:lnTo>
                  <a:pt x="267" y="625"/>
                </a:lnTo>
                <a:lnTo>
                  <a:pt x="245" y="697"/>
                </a:lnTo>
                <a:lnTo>
                  <a:pt x="0" y="878"/>
                </a:lnTo>
                <a:lnTo>
                  <a:pt x="0" y="944"/>
                </a:lnTo>
                <a:lnTo>
                  <a:pt x="1308" y="0"/>
                </a:lnTo>
                <a:lnTo>
                  <a:pt x="1195" y="0"/>
                </a:lnTo>
                <a:close/>
                <a:moveTo>
                  <a:pt x="533" y="492"/>
                </a:moveTo>
                <a:lnTo>
                  <a:pt x="274" y="681"/>
                </a:lnTo>
                <a:lnTo>
                  <a:pt x="302" y="599"/>
                </a:lnTo>
                <a:lnTo>
                  <a:pt x="543" y="418"/>
                </a:lnTo>
                <a:lnTo>
                  <a:pt x="533" y="492"/>
                </a:lnTo>
                <a:close/>
                <a:moveTo>
                  <a:pt x="864" y="241"/>
                </a:moveTo>
                <a:lnTo>
                  <a:pt x="559" y="473"/>
                </a:lnTo>
                <a:lnTo>
                  <a:pt x="566" y="401"/>
                </a:lnTo>
                <a:lnTo>
                  <a:pt x="884" y="169"/>
                </a:lnTo>
                <a:lnTo>
                  <a:pt x="864" y="241"/>
                </a:lnTo>
                <a:close/>
              </a:path>
            </a:pathLst>
          </a:cu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Freeform 6"/>
          <p:cNvSpPr>
            <a:spLocks noEditPoints="1"/>
          </p:cNvSpPr>
          <p:nvPr userDrawn="1"/>
        </p:nvSpPr>
        <p:spPr bwMode="auto">
          <a:xfrm>
            <a:off x="0" y="2579688"/>
            <a:ext cx="4067175" cy="4278312"/>
          </a:xfrm>
          <a:custGeom>
            <a:avLst/>
            <a:gdLst>
              <a:gd name="T0" fmla="*/ 3805 w 3902"/>
              <a:gd name="T1" fmla="*/ 1810 h 2695"/>
              <a:gd name="T2" fmla="*/ 461 w 3902"/>
              <a:gd name="T3" fmla="*/ 591 h 2695"/>
              <a:gd name="T4" fmla="*/ 496 w 3902"/>
              <a:gd name="T5" fmla="*/ 611 h 2695"/>
              <a:gd name="T6" fmla="*/ 0 w 3902"/>
              <a:gd name="T7" fmla="*/ 1008 h 2695"/>
              <a:gd name="T8" fmla="*/ 0 w 3902"/>
              <a:gd name="T9" fmla="*/ 1358 h 2695"/>
              <a:gd name="T10" fmla="*/ 1255 w 3902"/>
              <a:gd name="T11" fmla="*/ 926 h 2695"/>
              <a:gd name="T12" fmla="*/ 673 w 3902"/>
              <a:gd name="T13" fmla="*/ 1812 h 2695"/>
              <a:gd name="T14" fmla="*/ 800 w 3902"/>
              <a:gd name="T15" fmla="*/ 1849 h 2695"/>
              <a:gd name="T16" fmla="*/ 0 w 3902"/>
              <a:gd name="T17" fmla="*/ 2378 h 2695"/>
              <a:gd name="T18" fmla="*/ 0 w 3902"/>
              <a:gd name="T19" fmla="*/ 2448 h 2695"/>
              <a:gd name="T20" fmla="*/ 1214 w 3902"/>
              <a:gd name="T21" fmla="*/ 2658 h 2695"/>
              <a:gd name="T22" fmla="*/ 1617 w 3902"/>
              <a:gd name="T23" fmla="*/ 2695 h 2695"/>
              <a:gd name="T24" fmla="*/ 1876 w 3902"/>
              <a:gd name="T25" fmla="*/ 2695 h 2695"/>
              <a:gd name="T26" fmla="*/ 3207 w 3902"/>
              <a:gd name="T27" fmla="*/ 2524 h 2695"/>
              <a:gd name="T28" fmla="*/ 3297 w 3902"/>
              <a:gd name="T29" fmla="*/ 2695 h 2695"/>
              <a:gd name="T30" fmla="*/ 3651 w 3902"/>
              <a:gd name="T31" fmla="*/ 2695 h 2695"/>
              <a:gd name="T32" fmla="*/ 3776 w 3902"/>
              <a:gd name="T33" fmla="*/ 2175 h 2695"/>
              <a:gd name="T34" fmla="*/ 3834 w 3902"/>
              <a:gd name="T35" fmla="*/ 1996 h 2695"/>
              <a:gd name="T36" fmla="*/ 2431 w 3902"/>
              <a:gd name="T37" fmla="*/ 1483 h 2695"/>
              <a:gd name="T38" fmla="*/ 18 w 3902"/>
              <a:gd name="T39" fmla="*/ 1504 h 2695"/>
              <a:gd name="T40" fmla="*/ 378 w 3902"/>
              <a:gd name="T41" fmla="*/ 1596 h 2695"/>
              <a:gd name="T42" fmla="*/ 426 w 3902"/>
              <a:gd name="T43" fmla="*/ 1629 h 2695"/>
              <a:gd name="T44" fmla="*/ 1792 w 3902"/>
              <a:gd name="T45" fmla="*/ 1164 h 2695"/>
              <a:gd name="T46" fmla="*/ 572 w 3902"/>
              <a:gd name="T47" fmla="*/ 1673 h 2695"/>
              <a:gd name="T48" fmla="*/ 2053 w 3902"/>
              <a:gd name="T49" fmla="*/ 1276 h 2695"/>
              <a:gd name="T50" fmla="*/ 874 w 3902"/>
              <a:gd name="T51" fmla="*/ 1755 h 2695"/>
              <a:gd name="T52" fmla="*/ 810 w 3902"/>
              <a:gd name="T53" fmla="*/ 2526 h 2695"/>
              <a:gd name="T54" fmla="*/ 1140 w 3902"/>
              <a:gd name="T55" fmla="*/ 2650 h 2695"/>
              <a:gd name="T56" fmla="*/ 1140 w 3902"/>
              <a:gd name="T57" fmla="*/ 2650 h 2695"/>
              <a:gd name="T58" fmla="*/ 1475 w 3902"/>
              <a:gd name="T59" fmla="*/ 2537 h 2695"/>
              <a:gd name="T60" fmla="*/ 1623 w 3902"/>
              <a:gd name="T61" fmla="*/ 2598 h 2695"/>
              <a:gd name="T62" fmla="*/ 1191 w 3902"/>
              <a:gd name="T63" fmla="*/ 2526 h 2695"/>
              <a:gd name="T64" fmla="*/ 1092 w 3902"/>
              <a:gd name="T65" fmla="*/ 1919 h 2695"/>
              <a:gd name="T66" fmla="*/ 1664 w 3902"/>
              <a:gd name="T67" fmla="*/ 1981 h 2695"/>
              <a:gd name="T68" fmla="*/ 1672 w 3902"/>
              <a:gd name="T69" fmla="*/ 1740 h 2695"/>
              <a:gd name="T70" fmla="*/ 2012 w 3902"/>
              <a:gd name="T71" fmla="*/ 2662 h 2695"/>
              <a:gd name="T72" fmla="*/ 1716 w 3902"/>
              <a:gd name="T73" fmla="*/ 2600 h 2695"/>
              <a:gd name="T74" fmla="*/ 2256 w 3902"/>
              <a:gd name="T75" fmla="*/ 2648 h 2695"/>
              <a:gd name="T76" fmla="*/ 2549 w 3902"/>
              <a:gd name="T77" fmla="*/ 1483 h 2695"/>
              <a:gd name="T78" fmla="*/ 1757 w 3902"/>
              <a:gd name="T79" fmla="*/ 2016 h 2695"/>
              <a:gd name="T80" fmla="*/ 2919 w 3902"/>
              <a:gd name="T81" fmla="*/ 2312 h 2695"/>
              <a:gd name="T82" fmla="*/ 3083 w 3902"/>
              <a:gd name="T83" fmla="*/ 2045 h 2695"/>
              <a:gd name="T84" fmla="*/ 2442 w 3902"/>
              <a:gd name="T85" fmla="*/ 2282 h 2695"/>
              <a:gd name="T86" fmla="*/ 3256 w 3902"/>
              <a:gd name="T87" fmla="*/ 2446 h 2695"/>
              <a:gd name="T88" fmla="*/ 3322 w 3902"/>
              <a:gd name="T89" fmla="*/ 2304 h 2695"/>
              <a:gd name="T90" fmla="*/ 3616 w 3902"/>
              <a:gd name="T91" fmla="*/ 2245 h 2695"/>
              <a:gd name="T92" fmla="*/ 3256 w 3902"/>
              <a:gd name="T93" fmla="*/ 2446 h 2695"/>
              <a:gd name="T94" fmla="*/ 3215 w 3902"/>
              <a:gd name="T95" fmla="*/ 2020 h 2695"/>
              <a:gd name="T96" fmla="*/ 3756 w 3902"/>
              <a:gd name="T97" fmla="*/ 2096 h 2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02" h="2695">
                <a:moveTo>
                  <a:pt x="3834" y="1996"/>
                </a:moveTo>
                <a:lnTo>
                  <a:pt x="3805" y="1973"/>
                </a:lnTo>
                <a:lnTo>
                  <a:pt x="3805" y="1810"/>
                </a:lnTo>
                <a:lnTo>
                  <a:pt x="0" y="0"/>
                </a:lnTo>
                <a:lnTo>
                  <a:pt x="0" y="395"/>
                </a:lnTo>
                <a:lnTo>
                  <a:pt x="461" y="591"/>
                </a:lnTo>
                <a:lnTo>
                  <a:pt x="0" y="848"/>
                </a:lnTo>
                <a:lnTo>
                  <a:pt x="0" y="876"/>
                </a:lnTo>
                <a:lnTo>
                  <a:pt x="496" y="611"/>
                </a:lnTo>
                <a:lnTo>
                  <a:pt x="603" y="650"/>
                </a:lnTo>
                <a:lnTo>
                  <a:pt x="0" y="975"/>
                </a:lnTo>
                <a:lnTo>
                  <a:pt x="0" y="1008"/>
                </a:lnTo>
                <a:lnTo>
                  <a:pt x="632" y="661"/>
                </a:lnTo>
                <a:lnTo>
                  <a:pt x="1100" y="864"/>
                </a:lnTo>
                <a:lnTo>
                  <a:pt x="0" y="1358"/>
                </a:lnTo>
                <a:lnTo>
                  <a:pt x="0" y="1389"/>
                </a:lnTo>
                <a:lnTo>
                  <a:pt x="1125" y="879"/>
                </a:lnTo>
                <a:lnTo>
                  <a:pt x="1255" y="926"/>
                </a:lnTo>
                <a:lnTo>
                  <a:pt x="0" y="1481"/>
                </a:lnTo>
                <a:lnTo>
                  <a:pt x="0" y="1627"/>
                </a:lnTo>
                <a:lnTo>
                  <a:pt x="673" y="1812"/>
                </a:lnTo>
                <a:lnTo>
                  <a:pt x="0" y="2078"/>
                </a:lnTo>
                <a:lnTo>
                  <a:pt x="0" y="2168"/>
                </a:lnTo>
                <a:lnTo>
                  <a:pt x="800" y="1849"/>
                </a:lnTo>
                <a:lnTo>
                  <a:pt x="722" y="2425"/>
                </a:lnTo>
                <a:lnTo>
                  <a:pt x="0" y="2288"/>
                </a:lnTo>
                <a:lnTo>
                  <a:pt x="0" y="2378"/>
                </a:lnTo>
                <a:lnTo>
                  <a:pt x="705" y="2500"/>
                </a:lnTo>
                <a:lnTo>
                  <a:pt x="703" y="2576"/>
                </a:lnTo>
                <a:lnTo>
                  <a:pt x="0" y="2448"/>
                </a:lnTo>
                <a:lnTo>
                  <a:pt x="0" y="2695"/>
                </a:lnTo>
                <a:lnTo>
                  <a:pt x="1463" y="2695"/>
                </a:lnTo>
                <a:lnTo>
                  <a:pt x="1214" y="2658"/>
                </a:lnTo>
                <a:lnTo>
                  <a:pt x="1214" y="2594"/>
                </a:lnTo>
                <a:lnTo>
                  <a:pt x="1617" y="2654"/>
                </a:lnTo>
                <a:lnTo>
                  <a:pt x="1617" y="2695"/>
                </a:lnTo>
                <a:lnTo>
                  <a:pt x="1709" y="2695"/>
                </a:lnTo>
                <a:lnTo>
                  <a:pt x="1715" y="2662"/>
                </a:lnTo>
                <a:lnTo>
                  <a:pt x="1876" y="2695"/>
                </a:lnTo>
                <a:lnTo>
                  <a:pt x="2374" y="2695"/>
                </a:lnTo>
                <a:lnTo>
                  <a:pt x="3153" y="2524"/>
                </a:lnTo>
                <a:lnTo>
                  <a:pt x="3207" y="2524"/>
                </a:lnTo>
                <a:lnTo>
                  <a:pt x="3238" y="2539"/>
                </a:lnTo>
                <a:lnTo>
                  <a:pt x="3238" y="2695"/>
                </a:lnTo>
                <a:lnTo>
                  <a:pt x="3297" y="2695"/>
                </a:lnTo>
                <a:lnTo>
                  <a:pt x="3297" y="2543"/>
                </a:lnTo>
                <a:lnTo>
                  <a:pt x="3651" y="2644"/>
                </a:lnTo>
                <a:lnTo>
                  <a:pt x="3651" y="2695"/>
                </a:lnTo>
                <a:lnTo>
                  <a:pt x="3709" y="2695"/>
                </a:lnTo>
                <a:lnTo>
                  <a:pt x="3678" y="2205"/>
                </a:lnTo>
                <a:lnTo>
                  <a:pt x="3776" y="2175"/>
                </a:lnTo>
                <a:lnTo>
                  <a:pt x="3820" y="2695"/>
                </a:lnTo>
                <a:lnTo>
                  <a:pt x="3902" y="2695"/>
                </a:lnTo>
                <a:lnTo>
                  <a:pt x="3834" y="1996"/>
                </a:lnTo>
                <a:close/>
                <a:moveTo>
                  <a:pt x="2431" y="1434"/>
                </a:moveTo>
                <a:lnTo>
                  <a:pt x="2503" y="1465"/>
                </a:lnTo>
                <a:lnTo>
                  <a:pt x="2431" y="1483"/>
                </a:lnTo>
                <a:lnTo>
                  <a:pt x="2431" y="1434"/>
                </a:lnTo>
                <a:close/>
                <a:moveTo>
                  <a:pt x="378" y="1615"/>
                </a:moveTo>
                <a:lnTo>
                  <a:pt x="18" y="1504"/>
                </a:lnTo>
                <a:lnTo>
                  <a:pt x="1281" y="942"/>
                </a:lnTo>
                <a:lnTo>
                  <a:pt x="1627" y="1090"/>
                </a:lnTo>
                <a:lnTo>
                  <a:pt x="378" y="1596"/>
                </a:lnTo>
                <a:lnTo>
                  <a:pt x="378" y="1615"/>
                </a:lnTo>
                <a:close/>
                <a:moveTo>
                  <a:pt x="531" y="1666"/>
                </a:moveTo>
                <a:lnTo>
                  <a:pt x="426" y="1629"/>
                </a:lnTo>
                <a:lnTo>
                  <a:pt x="426" y="1603"/>
                </a:lnTo>
                <a:lnTo>
                  <a:pt x="1658" y="1105"/>
                </a:lnTo>
                <a:lnTo>
                  <a:pt x="1792" y="1164"/>
                </a:lnTo>
                <a:lnTo>
                  <a:pt x="531" y="1646"/>
                </a:lnTo>
                <a:lnTo>
                  <a:pt x="531" y="1666"/>
                </a:lnTo>
                <a:close/>
                <a:moveTo>
                  <a:pt x="572" y="1673"/>
                </a:moveTo>
                <a:lnTo>
                  <a:pt x="572" y="1654"/>
                </a:lnTo>
                <a:lnTo>
                  <a:pt x="1820" y="1177"/>
                </a:lnTo>
                <a:lnTo>
                  <a:pt x="2053" y="1276"/>
                </a:lnTo>
                <a:lnTo>
                  <a:pt x="2049" y="1308"/>
                </a:lnTo>
                <a:lnTo>
                  <a:pt x="874" y="1705"/>
                </a:lnTo>
                <a:lnTo>
                  <a:pt x="874" y="1755"/>
                </a:lnTo>
                <a:lnTo>
                  <a:pt x="572" y="1673"/>
                </a:lnTo>
                <a:close/>
                <a:moveTo>
                  <a:pt x="810" y="2604"/>
                </a:moveTo>
                <a:lnTo>
                  <a:pt x="810" y="2526"/>
                </a:lnTo>
                <a:lnTo>
                  <a:pt x="942" y="2549"/>
                </a:lnTo>
                <a:lnTo>
                  <a:pt x="810" y="2604"/>
                </a:lnTo>
                <a:close/>
                <a:moveTo>
                  <a:pt x="1140" y="2650"/>
                </a:moveTo>
                <a:lnTo>
                  <a:pt x="1070" y="2619"/>
                </a:lnTo>
                <a:lnTo>
                  <a:pt x="1140" y="2596"/>
                </a:lnTo>
                <a:lnTo>
                  <a:pt x="1140" y="2650"/>
                </a:lnTo>
                <a:close/>
                <a:moveTo>
                  <a:pt x="1623" y="2598"/>
                </a:moveTo>
                <a:lnTo>
                  <a:pt x="1475" y="2572"/>
                </a:lnTo>
                <a:lnTo>
                  <a:pt x="1475" y="2537"/>
                </a:lnTo>
                <a:lnTo>
                  <a:pt x="1290" y="2530"/>
                </a:lnTo>
                <a:lnTo>
                  <a:pt x="1633" y="2417"/>
                </a:lnTo>
                <a:lnTo>
                  <a:pt x="1623" y="2598"/>
                </a:lnTo>
                <a:close/>
                <a:moveTo>
                  <a:pt x="1643" y="2358"/>
                </a:moveTo>
                <a:lnTo>
                  <a:pt x="1191" y="2493"/>
                </a:lnTo>
                <a:lnTo>
                  <a:pt x="1191" y="2526"/>
                </a:lnTo>
                <a:lnTo>
                  <a:pt x="821" y="2434"/>
                </a:lnTo>
                <a:lnTo>
                  <a:pt x="878" y="1989"/>
                </a:lnTo>
                <a:lnTo>
                  <a:pt x="1092" y="1919"/>
                </a:lnTo>
                <a:lnTo>
                  <a:pt x="1652" y="2082"/>
                </a:lnTo>
                <a:lnTo>
                  <a:pt x="1643" y="2358"/>
                </a:lnTo>
                <a:close/>
                <a:moveTo>
                  <a:pt x="1664" y="1981"/>
                </a:moveTo>
                <a:lnTo>
                  <a:pt x="1312" y="1878"/>
                </a:lnTo>
                <a:lnTo>
                  <a:pt x="1312" y="1860"/>
                </a:lnTo>
                <a:lnTo>
                  <a:pt x="1672" y="1740"/>
                </a:lnTo>
                <a:lnTo>
                  <a:pt x="1664" y="1981"/>
                </a:lnTo>
                <a:close/>
                <a:moveTo>
                  <a:pt x="2256" y="2648"/>
                </a:moveTo>
                <a:lnTo>
                  <a:pt x="2012" y="2662"/>
                </a:lnTo>
                <a:lnTo>
                  <a:pt x="2012" y="2639"/>
                </a:lnTo>
                <a:lnTo>
                  <a:pt x="1950" y="2639"/>
                </a:lnTo>
                <a:lnTo>
                  <a:pt x="1716" y="2600"/>
                </a:lnTo>
                <a:lnTo>
                  <a:pt x="1728" y="2393"/>
                </a:lnTo>
                <a:lnTo>
                  <a:pt x="2258" y="2249"/>
                </a:lnTo>
                <a:lnTo>
                  <a:pt x="2256" y="2648"/>
                </a:lnTo>
                <a:close/>
                <a:moveTo>
                  <a:pt x="1757" y="2016"/>
                </a:moveTo>
                <a:lnTo>
                  <a:pt x="1769" y="1720"/>
                </a:lnTo>
                <a:lnTo>
                  <a:pt x="2549" y="1483"/>
                </a:lnTo>
                <a:lnTo>
                  <a:pt x="3445" y="1872"/>
                </a:lnTo>
                <a:lnTo>
                  <a:pt x="2296" y="2173"/>
                </a:lnTo>
                <a:lnTo>
                  <a:pt x="1757" y="2016"/>
                </a:lnTo>
                <a:close/>
                <a:moveTo>
                  <a:pt x="3083" y="2045"/>
                </a:moveTo>
                <a:lnTo>
                  <a:pt x="3454" y="2207"/>
                </a:lnTo>
                <a:lnTo>
                  <a:pt x="2919" y="2312"/>
                </a:lnTo>
                <a:lnTo>
                  <a:pt x="2919" y="2358"/>
                </a:lnTo>
                <a:lnTo>
                  <a:pt x="2433" y="2207"/>
                </a:lnTo>
                <a:lnTo>
                  <a:pt x="3083" y="2045"/>
                </a:lnTo>
                <a:close/>
                <a:moveTo>
                  <a:pt x="2333" y="2639"/>
                </a:moveTo>
                <a:lnTo>
                  <a:pt x="2333" y="2288"/>
                </a:lnTo>
                <a:lnTo>
                  <a:pt x="2442" y="2282"/>
                </a:lnTo>
                <a:lnTo>
                  <a:pt x="3079" y="2475"/>
                </a:lnTo>
                <a:lnTo>
                  <a:pt x="2333" y="2639"/>
                </a:lnTo>
                <a:close/>
                <a:moveTo>
                  <a:pt x="3256" y="2446"/>
                </a:moveTo>
                <a:lnTo>
                  <a:pt x="3028" y="2366"/>
                </a:lnTo>
                <a:lnTo>
                  <a:pt x="3028" y="2366"/>
                </a:lnTo>
                <a:lnTo>
                  <a:pt x="3322" y="2304"/>
                </a:lnTo>
                <a:lnTo>
                  <a:pt x="3524" y="2263"/>
                </a:lnTo>
                <a:lnTo>
                  <a:pt x="3591" y="2249"/>
                </a:lnTo>
                <a:lnTo>
                  <a:pt x="3616" y="2245"/>
                </a:lnTo>
                <a:lnTo>
                  <a:pt x="3616" y="2245"/>
                </a:lnTo>
                <a:lnTo>
                  <a:pt x="3624" y="2358"/>
                </a:lnTo>
                <a:lnTo>
                  <a:pt x="3256" y="2446"/>
                </a:lnTo>
                <a:close/>
                <a:moveTo>
                  <a:pt x="3587" y="2133"/>
                </a:moveTo>
                <a:lnTo>
                  <a:pt x="3587" y="2173"/>
                </a:lnTo>
                <a:lnTo>
                  <a:pt x="3215" y="2020"/>
                </a:lnTo>
                <a:lnTo>
                  <a:pt x="3561" y="1924"/>
                </a:lnTo>
                <a:lnTo>
                  <a:pt x="3750" y="2004"/>
                </a:lnTo>
                <a:lnTo>
                  <a:pt x="3756" y="2096"/>
                </a:lnTo>
                <a:lnTo>
                  <a:pt x="3587" y="2133"/>
                </a:lnTo>
                <a:close/>
              </a:path>
            </a:pathLst>
          </a:cu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0784" y="638048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400"/>
            </a:lvl1pPr>
          </a:lstStyle>
          <a:p>
            <a:fld id="{DF480366-0DBD-4001-B3E6-E7E587E2303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457743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제목 슬라이드">
    <p:bg>
      <p:bgPr>
        <a:pattFill prst="pct20">
          <a:fgClr>
            <a:srgbClr val="BFBFBF"/>
          </a:fgClr>
          <a:bgClr>
            <a:srgbClr val="D9D9D9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 userDrawn="1"/>
        </p:nvSpPr>
        <p:spPr bwMode="auto">
          <a:xfrm>
            <a:off x="1187450" y="0"/>
            <a:ext cx="7956550" cy="6875463"/>
          </a:xfrm>
          <a:custGeom>
            <a:avLst/>
            <a:gdLst>
              <a:gd name="T0" fmla="*/ 6913483 w 5760"/>
              <a:gd name="T1" fmla="*/ 3447594 h 4300"/>
              <a:gd name="T2" fmla="*/ 6557104 w 5760"/>
              <a:gd name="T3" fmla="*/ 3625091 h 4300"/>
              <a:gd name="T4" fmla="*/ 6609594 w 5760"/>
              <a:gd name="T5" fmla="*/ 4181567 h 4300"/>
              <a:gd name="T6" fmla="*/ 6481131 w 5760"/>
              <a:gd name="T7" fmla="*/ 2734409 h 4300"/>
              <a:gd name="T8" fmla="*/ 6856849 w 5760"/>
              <a:gd name="T9" fmla="*/ 0 h 4300"/>
              <a:gd name="T10" fmla="*/ 5349834 w 5760"/>
              <a:gd name="T11" fmla="*/ 124727 h 4300"/>
              <a:gd name="T12" fmla="*/ 5139874 w 5760"/>
              <a:gd name="T13" fmla="*/ 0 h 4300"/>
              <a:gd name="T14" fmla="*/ 4895381 w 5760"/>
              <a:gd name="T15" fmla="*/ 0 h 4300"/>
              <a:gd name="T16" fmla="*/ 5943800 w 5760"/>
              <a:gd name="T17" fmla="*/ 3914523 h 4300"/>
              <a:gd name="T18" fmla="*/ 5830532 w 5760"/>
              <a:gd name="T19" fmla="*/ 4175171 h 4300"/>
              <a:gd name="T20" fmla="*/ 5965901 w 5760"/>
              <a:gd name="T21" fmla="*/ 4154383 h 4300"/>
              <a:gd name="T22" fmla="*/ 6003196 w 5760"/>
              <a:gd name="T23" fmla="*/ 4296700 h 4300"/>
              <a:gd name="T24" fmla="*/ 6180005 w 5760"/>
              <a:gd name="T25" fmla="*/ 4445414 h 4300"/>
              <a:gd name="T26" fmla="*/ 6258740 w 5760"/>
              <a:gd name="T27" fmla="*/ 4520570 h 4300"/>
              <a:gd name="T28" fmla="*/ 4213012 w 5760"/>
              <a:gd name="T29" fmla="*/ 5404856 h 4300"/>
              <a:gd name="T30" fmla="*/ 500036 w 5760"/>
              <a:gd name="T31" fmla="*/ 6876000 h 4300"/>
              <a:gd name="T32" fmla="*/ 1216939 w 5760"/>
              <a:gd name="T33" fmla="*/ 6876000 h 4300"/>
              <a:gd name="T34" fmla="*/ 3549980 w 5760"/>
              <a:gd name="T35" fmla="*/ 6876000 h 4300"/>
              <a:gd name="T36" fmla="*/ 5338784 w 5760"/>
              <a:gd name="T37" fmla="*/ 6807240 h 4300"/>
              <a:gd name="T38" fmla="*/ 6609594 w 5760"/>
              <a:gd name="T39" fmla="*/ 6527403 h 4300"/>
              <a:gd name="T40" fmla="*/ 7953613 w 5760"/>
              <a:gd name="T41" fmla="*/ 5942143 h 4300"/>
              <a:gd name="T42" fmla="*/ 7774042 w 5760"/>
              <a:gd name="T43" fmla="*/ 4931531 h 4300"/>
              <a:gd name="T44" fmla="*/ 6250452 w 5760"/>
              <a:gd name="T45" fmla="*/ 2323448 h 4300"/>
              <a:gd name="T46" fmla="*/ 7760229 w 5760"/>
              <a:gd name="T47" fmla="*/ 1279256 h 4300"/>
              <a:gd name="T48" fmla="*/ 6907958 w 5760"/>
              <a:gd name="T49" fmla="*/ 2010031 h 4300"/>
              <a:gd name="T50" fmla="*/ 7859684 w 5760"/>
              <a:gd name="T51" fmla="*/ 1293647 h 4300"/>
              <a:gd name="T52" fmla="*/ 7638673 w 5760"/>
              <a:gd name="T53" fmla="*/ 543684 h 4300"/>
              <a:gd name="T54" fmla="*/ 7169026 w 5760"/>
              <a:gd name="T55" fmla="*/ 497311 h 4300"/>
              <a:gd name="T56" fmla="*/ 5793236 w 5760"/>
              <a:gd name="T57" fmla="*/ 1519116 h 4300"/>
              <a:gd name="T58" fmla="*/ 5514211 w 5760"/>
              <a:gd name="T59" fmla="*/ 375781 h 4300"/>
              <a:gd name="T60" fmla="*/ 5279387 w 5760"/>
              <a:gd name="T61" fmla="*/ 167902 h 4300"/>
              <a:gd name="T62" fmla="*/ 4121845 w 5760"/>
              <a:gd name="T63" fmla="*/ 957843 h 4300"/>
              <a:gd name="T64" fmla="*/ 5309776 w 5760"/>
              <a:gd name="T65" fmla="*/ 2507341 h 4300"/>
              <a:gd name="T66" fmla="*/ 5793236 w 5760"/>
              <a:gd name="T67" fmla="*/ 3073412 h 4300"/>
              <a:gd name="T68" fmla="*/ 6529477 w 5760"/>
              <a:gd name="T69" fmla="*/ 1878907 h 4300"/>
              <a:gd name="T70" fmla="*/ 2092693 w 5760"/>
              <a:gd name="T71" fmla="*/ 6836023 h 4300"/>
              <a:gd name="T72" fmla="*/ 7083385 w 5760"/>
              <a:gd name="T73" fmla="*/ 4757233 h 4300"/>
              <a:gd name="T74" fmla="*/ 6808503 w 5760"/>
              <a:gd name="T75" fmla="*/ 5638320 h 4300"/>
              <a:gd name="T76" fmla="*/ 6808503 w 5760"/>
              <a:gd name="T77" fmla="*/ 4800407 h 4300"/>
              <a:gd name="T78" fmla="*/ 6790546 w 5760"/>
              <a:gd name="T79" fmla="*/ 4440617 h 4300"/>
              <a:gd name="T80" fmla="*/ 6744963 w 5760"/>
              <a:gd name="T81" fmla="*/ 4355866 h 4300"/>
              <a:gd name="T82" fmla="*/ 4201961 w 5760"/>
              <a:gd name="T83" fmla="*/ 6241169 h 4300"/>
              <a:gd name="T84" fmla="*/ 4199198 w 5760"/>
              <a:gd name="T85" fmla="*/ 6060474 h 4300"/>
              <a:gd name="T86" fmla="*/ 2362049 w 5760"/>
              <a:gd name="T87" fmla="*/ 6089258 h 4300"/>
              <a:gd name="T88" fmla="*/ 3194982 w 5760"/>
              <a:gd name="T89" fmla="*/ 6378689 h 4300"/>
              <a:gd name="T90" fmla="*/ 3672917 w 5760"/>
              <a:gd name="T91" fmla="*/ 6511412 h 4300"/>
              <a:gd name="T92" fmla="*/ 3976807 w 5760"/>
              <a:gd name="T93" fmla="*/ 5644716 h 4300"/>
              <a:gd name="T94" fmla="*/ 4065211 w 5760"/>
              <a:gd name="T95" fmla="*/ 6685711 h 4300"/>
              <a:gd name="T96" fmla="*/ 4331805 w 5760"/>
              <a:gd name="T97" fmla="*/ 5889374 h 4300"/>
              <a:gd name="T98" fmla="*/ 4775207 w 5760"/>
              <a:gd name="T99" fmla="*/ 6284344 h 4300"/>
              <a:gd name="T100" fmla="*/ 4409158 w 5760"/>
              <a:gd name="T101" fmla="*/ 6783254 h 4300"/>
              <a:gd name="T102" fmla="*/ 4420209 w 5760"/>
              <a:gd name="T103" fmla="*/ 6241169 h 4300"/>
              <a:gd name="T104" fmla="*/ 6475606 w 5760"/>
              <a:gd name="T105" fmla="*/ 5855793 h 4300"/>
              <a:gd name="T106" fmla="*/ 6757394 w 5760"/>
              <a:gd name="T107" fmla="*/ 6783254 h 4300"/>
              <a:gd name="T108" fmla="*/ 7830676 w 5760"/>
              <a:gd name="T109" fmla="*/ 6586568 h 4300"/>
              <a:gd name="T110" fmla="*/ 6999125 w 5760"/>
              <a:gd name="T111" fmla="*/ 5737462 h 4300"/>
              <a:gd name="T112" fmla="*/ 7262956 w 5760"/>
              <a:gd name="T113" fmla="*/ 5059457 h 43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760" h="4300">
                <a:moveTo>
                  <a:pt x="5760" y="2786"/>
                </a:moveTo>
                <a:lnTo>
                  <a:pt x="5760" y="2652"/>
                </a:lnTo>
                <a:lnTo>
                  <a:pt x="5412" y="2755"/>
                </a:lnTo>
                <a:lnTo>
                  <a:pt x="5264" y="2543"/>
                </a:lnTo>
                <a:lnTo>
                  <a:pt x="5758" y="2380"/>
                </a:lnTo>
                <a:lnTo>
                  <a:pt x="5758" y="2243"/>
                </a:lnTo>
                <a:lnTo>
                  <a:pt x="5198" y="2432"/>
                </a:lnTo>
                <a:lnTo>
                  <a:pt x="5005" y="2156"/>
                </a:lnTo>
                <a:lnTo>
                  <a:pt x="4949" y="2156"/>
                </a:lnTo>
                <a:lnTo>
                  <a:pt x="4949" y="2195"/>
                </a:lnTo>
                <a:lnTo>
                  <a:pt x="4890" y="2195"/>
                </a:lnTo>
                <a:lnTo>
                  <a:pt x="4890" y="2220"/>
                </a:lnTo>
                <a:lnTo>
                  <a:pt x="4815" y="2220"/>
                </a:lnTo>
                <a:lnTo>
                  <a:pt x="4815" y="2245"/>
                </a:lnTo>
                <a:lnTo>
                  <a:pt x="4747" y="2245"/>
                </a:lnTo>
                <a:lnTo>
                  <a:pt x="4747" y="2267"/>
                </a:lnTo>
                <a:lnTo>
                  <a:pt x="4680" y="2267"/>
                </a:lnTo>
                <a:lnTo>
                  <a:pt x="4680" y="2290"/>
                </a:lnTo>
                <a:lnTo>
                  <a:pt x="4616" y="2290"/>
                </a:lnTo>
                <a:lnTo>
                  <a:pt x="4616" y="2319"/>
                </a:lnTo>
                <a:lnTo>
                  <a:pt x="4589" y="2319"/>
                </a:lnTo>
                <a:lnTo>
                  <a:pt x="4589" y="2345"/>
                </a:lnTo>
                <a:lnTo>
                  <a:pt x="4785" y="2559"/>
                </a:lnTo>
                <a:lnTo>
                  <a:pt x="4785" y="2615"/>
                </a:lnTo>
                <a:lnTo>
                  <a:pt x="4414" y="2203"/>
                </a:lnTo>
                <a:lnTo>
                  <a:pt x="5758" y="1695"/>
                </a:lnTo>
                <a:lnTo>
                  <a:pt x="5758" y="1666"/>
                </a:lnTo>
                <a:lnTo>
                  <a:pt x="4389" y="2183"/>
                </a:lnTo>
                <a:lnTo>
                  <a:pt x="4287" y="2062"/>
                </a:lnTo>
                <a:lnTo>
                  <a:pt x="5758" y="1504"/>
                </a:lnTo>
                <a:lnTo>
                  <a:pt x="5758" y="1286"/>
                </a:lnTo>
                <a:lnTo>
                  <a:pt x="4692" y="1710"/>
                </a:lnTo>
                <a:lnTo>
                  <a:pt x="4540" y="1479"/>
                </a:lnTo>
                <a:lnTo>
                  <a:pt x="5742" y="975"/>
                </a:lnTo>
                <a:lnTo>
                  <a:pt x="5756" y="1027"/>
                </a:lnTo>
                <a:lnTo>
                  <a:pt x="5756" y="0"/>
                </a:lnTo>
                <a:lnTo>
                  <a:pt x="5353" y="0"/>
                </a:lnTo>
                <a:lnTo>
                  <a:pt x="5462" y="130"/>
                </a:lnTo>
                <a:lnTo>
                  <a:pt x="5198" y="263"/>
                </a:lnTo>
                <a:lnTo>
                  <a:pt x="4964" y="0"/>
                </a:lnTo>
                <a:lnTo>
                  <a:pt x="4929" y="0"/>
                </a:lnTo>
                <a:lnTo>
                  <a:pt x="5165" y="278"/>
                </a:lnTo>
                <a:lnTo>
                  <a:pt x="4414" y="640"/>
                </a:lnTo>
                <a:lnTo>
                  <a:pt x="4015" y="224"/>
                </a:lnTo>
                <a:lnTo>
                  <a:pt x="4435" y="0"/>
                </a:lnTo>
                <a:lnTo>
                  <a:pt x="4346" y="0"/>
                </a:lnTo>
                <a:lnTo>
                  <a:pt x="3984" y="195"/>
                </a:lnTo>
                <a:lnTo>
                  <a:pt x="3873" y="78"/>
                </a:lnTo>
                <a:lnTo>
                  <a:pt x="4011" y="0"/>
                </a:lnTo>
                <a:lnTo>
                  <a:pt x="3894" y="0"/>
                </a:lnTo>
                <a:lnTo>
                  <a:pt x="3836" y="37"/>
                </a:lnTo>
                <a:lnTo>
                  <a:pt x="3801" y="0"/>
                </a:lnTo>
                <a:lnTo>
                  <a:pt x="3766" y="0"/>
                </a:lnTo>
                <a:lnTo>
                  <a:pt x="3815" y="54"/>
                </a:lnTo>
                <a:lnTo>
                  <a:pt x="3784" y="78"/>
                </a:lnTo>
                <a:lnTo>
                  <a:pt x="3721" y="0"/>
                </a:lnTo>
                <a:lnTo>
                  <a:pt x="3682" y="0"/>
                </a:lnTo>
                <a:lnTo>
                  <a:pt x="3692" y="14"/>
                </a:lnTo>
                <a:lnTo>
                  <a:pt x="3717" y="47"/>
                </a:lnTo>
                <a:lnTo>
                  <a:pt x="3756" y="93"/>
                </a:lnTo>
                <a:lnTo>
                  <a:pt x="3651" y="152"/>
                </a:lnTo>
                <a:lnTo>
                  <a:pt x="3544" y="0"/>
                </a:lnTo>
                <a:lnTo>
                  <a:pt x="2601" y="0"/>
                </a:lnTo>
                <a:lnTo>
                  <a:pt x="3009" y="467"/>
                </a:lnTo>
                <a:lnTo>
                  <a:pt x="2937" y="555"/>
                </a:lnTo>
                <a:lnTo>
                  <a:pt x="2441" y="0"/>
                </a:lnTo>
                <a:lnTo>
                  <a:pt x="1953" y="0"/>
                </a:lnTo>
                <a:lnTo>
                  <a:pt x="4340" y="2419"/>
                </a:lnTo>
                <a:lnTo>
                  <a:pt x="4303" y="2419"/>
                </a:lnTo>
                <a:lnTo>
                  <a:pt x="4303" y="2448"/>
                </a:lnTo>
                <a:lnTo>
                  <a:pt x="4247" y="2448"/>
                </a:lnTo>
                <a:lnTo>
                  <a:pt x="4247" y="2471"/>
                </a:lnTo>
                <a:lnTo>
                  <a:pt x="4184" y="2471"/>
                </a:lnTo>
                <a:lnTo>
                  <a:pt x="4184" y="2489"/>
                </a:lnTo>
                <a:lnTo>
                  <a:pt x="4116" y="2489"/>
                </a:lnTo>
                <a:lnTo>
                  <a:pt x="4116" y="2518"/>
                </a:lnTo>
                <a:lnTo>
                  <a:pt x="4221" y="2611"/>
                </a:lnTo>
                <a:lnTo>
                  <a:pt x="4233" y="2599"/>
                </a:lnTo>
                <a:lnTo>
                  <a:pt x="4247" y="2592"/>
                </a:lnTo>
                <a:lnTo>
                  <a:pt x="4260" y="2586"/>
                </a:lnTo>
                <a:lnTo>
                  <a:pt x="4278" y="2584"/>
                </a:lnTo>
                <a:lnTo>
                  <a:pt x="4293" y="2586"/>
                </a:lnTo>
                <a:lnTo>
                  <a:pt x="4307" y="2590"/>
                </a:lnTo>
                <a:lnTo>
                  <a:pt x="4319" y="2598"/>
                </a:lnTo>
                <a:lnTo>
                  <a:pt x="4330" y="2605"/>
                </a:lnTo>
                <a:lnTo>
                  <a:pt x="4338" y="2617"/>
                </a:lnTo>
                <a:lnTo>
                  <a:pt x="4346" y="2629"/>
                </a:lnTo>
                <a:lnTo>
                  <a:pt x="4350" y="2642"/>
                </a:lnTo>
                <a:lnTo>
                  <a:pt x="4352" y="2658"/>
                </a:lnTo>
                <a:lnTo>
                  <a:pt x="4350" y="2673"/>
                </a:lnTo>
                <a:lnTo>
                  <a:pt x="4346" y="2687"/>
                </a:lnTo>
                <a:lnTo>
                  <a:pt x="4338" y="2699"/>
                </a:lnTo>
                <a:lnTo>
                  <a:pt x="4330" y="2710"/>
                </a:lnTo>
                <a:lnTo>
                  <a:pt x="4431" y="2800"/>
                </a:lnTo>
                <a:lnTo>
                  <a:pt x="4439" y="2792"/>
                </a:lnTo>
                <a:lnTo>
                  <a:pt x="4449" y="2786"/>
                </a:lnTo>
                <a:lnTo>
                  <a:pt x="4461" y="2782"/>
                </a:lnTo>
                <a:lnTo>
                  <a:pt x="4474" y="2780"/>
                </a:lnTo>
                <a:lnTo>
                  <a:pt x="4486" y="2782"/>
                </a:lnTo>
                <a:lnTo>
                  <a:pt x="4498" y="2786"/>
                </a:lnTo>
                <a:lnTo>
                  <a:pt x="4507" y="2790"/>
                </a:lnTo>
                <a:lnTo>
                  <a:pt x="4515" y="2798"/>
                </a:lnTo>
                <a:lnTo>
                  <a:pt x="4523" y="2808"/>
                </a:lnTo>
                <a:lnTo>
                  <a:pt x="4529" y="2817"/>
                </a:lnTo>
                <a:lnTo>
                  <a:pt x="4531" y="2827"/>
                </a:lnTo>
                <a:lnTo>
                  <a:pt x="4533" y="2839"/>
                </a:lnTo>
                <a:lnTo>
                  <a:pt x="4531" y="2850"/>
                </a:lnTo>
                <a:lnTo>
                  <a:pt x="4529" y="2860"/>
                </a:lnTo>
                <a:lnTo>
                  <a:pt x="4523" y="2870"/>
                </a:lnTo>
                <a:lnTo>
                  <a:pt x="4517" y="2878"/>
                </a:lnTo>
                <a:lnTo>
                  <a:pt x="4612" y="2965"/>
                </a:lnTo>
                <a:lnTo>
                  <a:pt x="3050" y="3380"/>
                </a:lnTo>
                <a:lnTo>
                  <a:pt x="3050" y="3405"/>
                </a:lnTo>
                <a:lnTo>
                  <a:pt x="1582" y="3767"/>
                </a:lnTo>
                <a:lnTo>
                  <a:pt x="1582" y="3796"/>
                </a:lnTo>
                <a:lnTo>
                  <a:pt x="467" y="4131"/>
                </a:lnTo>
                <a:lnTo>
                  <a:pt x="467" y="4168"/>
                </a:lnTo>
                <a:lnTo>
                  <a:pt x="0" y="4281"/>
                </a:lnTo>
                <a:lnTo>
                  <a:pt x="0" y="4300"/>
                </a:lnTo>
                <a:lnTo>
                  <a:pt x="362" y="4300"/>
                </a:lnTo>
                <a:lnTo>
                  <a:pt x="362" y="4265"/>
                </a:lnTo>
                <a:lnTo>
                  <a:pt x="399" y="4265"/>
                </a:lnTo>
                <a:lnTo>
                  <a:pt x="399" y="4300"/>
                </a:lnTo>
                <a:lnTo>
                  <a:pt x="735" y="4300"/>
                </a:lnTo>
                <a:lnTo>
                  <a:pt x="471" y="4261"/>
                </a:lnTo>
                <a:lnTo>
                  <a:pt x="471" y="4209"/>
                </a:lnTo>
                <a:lnTo>
                  <a:pt x="881" y="4263"/>
                </a:lnTo>
                <a:lnTo>
                  <a:pt x="881" y="4300"/>
                </a:lnTo>
                <a:lnTo>
                  <a:pt x="988" y="4300"/>
                </a:lnTo>
                <a:lnTo>
                  <a:pt x="988" y="4271"/>
                </a:lnTo>
                <a:lnTo>
                  <a:pt x="1124" y="4300"/>
                </a:lnTo>
                <a:lnTo>
                  <a:pt x="1630" y="4300"/>
                </a:lnTo>
                <a:lnTo>
                  <a:pt x="2447" y="4127"/>
                </a:lnTo>
                <a:lnTo>
                  <a:pt x="2498" y="4144"/>
                </a:lnTo>
                <a:lnTo>
                  <a:pt x="2498" y="4300"/>
                </a:lnTo>
                <a:lnTo>
                  <a:pt x="2570" y="4300"/>
                </a:lnTo>
                <a:lnTo>
                  <a:pt x="2570" y="4162"/>
                </a:lnTo>
                <a:lnTo>
                  <a:pt x="2902" y="4253"/>
                </a:lnTo>
                <a:lnTo>
                  <a:pt x="2902" y="4300"/>
                </a:lnTo>
                <a:lnTo>
                  <a:pt x="2972" y="4300"/>
                </a:lnTo>
                <a:lnTo>
                  <a:pt x="2972" y="4275"/>
                </a:lnTo>
                <a:lnTo>
                  <a:pt x="3068" y="4300"/>
                </a:lnTo>
                <a:lnTo>
                  <a:pt x="3704" y="4300"/>
                </a:lnTo>
                <a:lnTo>
                  <a:pt x="3865" y="4257"/>
                </a:lnTo>
                <a:lnTo>
                  <a:pt x="3865" y="4300"/>
                </a:lnTo>
                <a:lnTo>
                  <a:pt x="3943" y="4300"/>
                </a:lnTo>
                <a:lnTo>
                  <a:pt x="3943" y="4244"/>
                </a:lnTo>
                <a:lnTo>
                  <a:pt x="4455" y="4148"/>
                </a:lnTo>
                <a:lnTo>
                  <a:pt x="4482" y="4300"/>
                </a:lnTo>
                <a:lnTo>
                  <a:pt x="4523" y="4300"/>
                </a:lnTo>
                <a:lnTo>
                  <a:pt x="4492" y="4137"/>
                </a:lnTo>
                <a:lnTo>
                  <a:pt x="4785" y="4082"/>
                </a:lnTo>
                <a:lnTo>
                  <a:pt x="4826" y="4259"/>
                </a:lnTo>
                <a:lnTo>
                  <a:pt x="4587" y="4300"/>
                </a:lnTo>
                <a:lnTo>
                  <a:pt x="5760" y="4300"/>
                </a:lnTo>
                <a:lnTo>
                  <a:pt x="5760" y="4103"/>
                </a:lnTo>
                <a:lnTo>
                  <a:pt x="5737" y="4103"/>
                </a:lnTo>
                <a:lnTo>
                  <a:pt x="5674" y="3930"/>
                </a:lnTo>
                <a:lnTo>
                  <a:pt x="5758" y="3915"/>
                </a:lnTo>
                <a:lnTo>
                  <a:pt x="5758" y="3716"/>
                </a:lnTo>
                <a:lnTo>
                  <a:pt x="5585" y="3524"/>
                </a:lnTo>
                <a:lnTo>
                  <a:pt x="5585" y="3498"/>
                </a:lnTo>
                <a:lnTo>
                  <a:pt x="5760" y="3454"/>
                </a:lnTo>
                <a:lnTo>
                  <a:pt x="5760" y="3339"/>
                </a:lnTo>
                <a:lnTo>
                  <a:pt x="5503" y="3399"/>
                </a:lnTo>
                <a:lnTo>
                  <a:pt x="5503" y="3424"/>
                </a:lnTo>
                <a:lnTo>
                  <a:pt x="5283" y="3195"/>
                </a:lnTo>
                <a:lnTo>
                  <a:pt x="5628" y="3084"/>
                </a:lnTo>
                <a:lnTo>
                  <a:pt x="5495" y="2885"/>
                </a:lnTo>
                <a:lnTo>
                  <a:pt x="5495" y="2862"/>
                </a:lnTo>
                <a:lnTo>
                  <a:pt x="5760" y="2786"/>
                </a:lnTo>
                <a:close/>
                <a:moveTo>
                  <a:pt x="4525" y="1453"/>
                </a:moveTo>
                <a:lnTo>
                  <a:pt x="4441" y="1329"/>
                </a:lnTo>
                <a:lnTo>
                  <a:pt x="4748" y="1197"/>
                </a:lnTo>
                <a:lnTo>
                  <a:pt x="4859" y="1313"/>
                </a:lnTo>
                <a:lnTo>
                  <a:pt x="4525" y="1453"/>
                </a:lnTo>
                <a:close/>
                <a:moveTo>
                  <a:pt x="4850" y="1129"/>
                </a:moveTo>
                <a:lnTo>
                  <a:pt x="4760" y="1164"/>
                </a:lnTo>
                <a:lnTo>
                  <a:pt x="4486" y="852"/>
                </a:lnTo>
                <a:lnTo>
                  <a:pt x="4556" y="819"/>
                </a:lnTo>
                <a:lnTo>
                  <a:pt x="4850" y="1129"/>
                </a:lnTo>
                <a:close/>
                <a:moveTo>
                  <a:pt x="4583" y="811"/>
                </a:moveTo>
                <a:lnTo>
                  <a:pt x="5326" y="471"/>
                </a:lnTo>
                <a:lnTo>
                  <a:pt x="5618" y="800"/>
                </a:lnTo>
                <a:lnTo>
                  <a:pt x="4875" y="1119"/>
                </a:lnTo>
                <a:lnTo>
                  <a:pt x="4583" y="811"/>
                </a:lnTo>
                <a:close/>
                <a:moveTo>
                  <a:pt x="4885" y="1300"/>
                </a:moveTo>
                <a:lnTo>
                  <a:pt x="4782" y="1189"/>
                </a:lnTo>
                <a:lnTo>
                  <a:pt x="4871" y="1150"/>
                </a:lnTo>
                <a:lnTo>
                  <a:pt x="4970" y="1265"/>
                </a:lnTo>
                <a:lnTo>
                  <a:pt x="4885" y="1300"/>
                </a:lnTo>
                <a:close/>
                <a:moveTo>
                  <a:pt x="5001" y="1257"/>
                </a:moveTo>
                <a:lnTo>
                  <a:pt x="4896" y="1138"/>
                </a:lnTo>
                <a:lnTo>
                  <a:pt x="5634" y="823"/>
                </a:lnTo>
                <a:lnTo>
                  <a:pt x="5721" y="901"/>
                </a:lnTo>
                <a:lnTo>
                  <a:pt x="5733" y="951"/>
                </a:lnTo>
                <a:lnTo>
                  <a:pt x="5001" y="1257"/>
                </a:lnTo>
                <a:close/>
                <a:moveTo>
                  <a:pt x="5721" y="870"/>
                </a:moveTo>
                <a:lnTo>
                  <a:pt x="5661" y="809"/>
                </a:lnTo>
                <a:lnTo>
                  <a:pt x="5690" y="809"/>
                </a:lnTo>
                <a:lnTo>
                  <a:pt x="5721" y="870"/>
                </a:lnTo>
                <a:close/>
                <a:moveTo>
                  <a:pt x="5680" y="780"/>
                </a:moveTo>
                <a:lnTo>
                  <a:pt x="5637" y="780"/>
                </a:lnTo>
                <a:lnTo>
                  <a:pt x="5357" y="457"/>
                </a:lnTo>
                <a:lnTo>
                  <a:pt x="5542" y="372"/>
                </a:lnTo>
                <a:lnTo>
                  <a:pt x="5680" y="780"/>
                </a:lnTo>
                <a:close/>
                <a:moveTo>
                  <a:pt x="5478" y="167"/>
                </a:moveTo>
                <a:lnTo>
                  <a:pt x="5530" y="340"/>
                </a:lnTo>
                <a:lnTo>
                  <a:pt x="5336" y="430"/>
                </a:lnTo>
                <a:lnTo>
                  <a:pt x="5223" y="300"/>
                </a:lnTo>
                <a:lnTo>
                  <a:pt x="5478" y="167"/>
                </a:lnTo>
                <a:close/>
                <a:moveTo>
                  <a:pt x="5190" y="311"/>
                </a:moveTo>
                <a:lnTo>
                  <a:pt x="5307" y="446"/>
                </a:lnTo>
                <a:lnTo>
                  <a:pt x="4556" y="790"/>
                </a:lnTo>
                <a:lnTo>
                  <a:pt x="4441" y="660"/>
                </a:lnTo>
                <a:lnTo>
                  <a:pt x="5190" y="311"/>
                </a:lnTo>
                <a:close/>
                <a:moveTo>
                  <a:pt x="4418" y="671"/>
                </a:moveTo>
                <a:lnTo>
                  <a:pt x="4534" y="796"/>
                </a:lnTo>
                <a:lnTo>
                  <a:pt x="4464" y="825"/>
                </a:lnTo>
                <a:lnTo>
                  <a:pt x="4350" y="702"/>
                </a:lnTo>
                <a:lnTo>
                  <a:pt x="4418" y="671"/>
                </a:lnTo>
                <a:close/>
                <a:moveTo>
                  <a:pt x="4320" y="712"/>
                </a:moveTo>
                <a:lnTo>
                  <a:pt x="4429" y="841"/>
                </a:lnTo>
                <a:lnTo>
                  <a:pt x="4194" y="950"/>
                </a:lnTo>
                <a:lnTo>
                  <a:pt x="4108" y="815"/>
                </a:lnTo>
                <a:lnTo>
                  <a:pt x="4320" y="712"/>
                </a:lnTo>
                <a:close/>
                <a:moveTo>
                  <a:pt x="4091" y="796"/>
                </a:moveTo>
                <a:lnTo>
                  <a:pt x="3784" y="339"/>
                </a:lnTo>
                <a:lnTo>
                  <a:pt x="3922" y="265"/>
                </a:lnTo>
                <a:lnTo>
                  <a:pt x="4293" y="693"/>
                </a:lnTo>
                <a:lnTo>
                  <a:pt x="4091" y="796"/>
                </a:lnTo>
                <a:close/>
                <a:moveTo>
                  <a:pt x="3992" y="235"/>
                </a:moveTo>
                <a:lnTo>
                  <a:pt x="4391" y="650"/>
                </a:lnTo>
                <a:lnTo>
                  <a:pt x="4326" y="681"/>
                </a:lnTo>
                <a:lnTo>
                  <a:pt x="3949" y="255"/>
                </a:lnTo>
                <a:lnTo>
                  <a:pt x="3992" y="235"/>
                </a:lnTo>
                <a:close/>
                <a:moveTo>
                  <a:pt x="3852" y="88"/>
                </a:moveTo>
                <a:lnTo>
                  <a:pt x="3961" y="206"/>
                </a:lnTo>
                <a:lnTo>
                  <a:pt x="3931" y="222"/>
                </a:lnTo>
                <a:lnTo>
                  <a:pt x="3822" y="105"/>
                </a:lnTo>
                <a:lnTo>
                  <a:pt x="3852" y="88"/>
                </a:lnTo>
                <a:close/>
                <a:moveTo>
                  <a:pt x="3762" y="123"/>
                </a:moveTo>
                <a:lnTo>
                  <a:pt x="3799" y="123"/>
                </a:lnTo>
                <a:lnTo>
                  <a:pt x="3912" y="235"/>
                </a:lnTo>
                <a:lnTo>
                  <a:pt x="3762" y="309"/>
                </a:lnTo>
                <a:lnTo>
                  <a:pt x="3671" y="185"/>
                </a:lnTo>
                <a:lnTo>
                  <a:pt x="3762" y="123"/>
                </a:lnTo>
                <a:close/>
                <a:moveTo>
                  <a:pt x="2984" y="599"/>
                </a:moveTo>
                <a:lnTo>
                  <a:pt x="3044" y="516"/>
                </a:lnTo>
                <a:lnTo>
                  <a:pt x="3511" y="1057"/>
                </a:lnTo>
                <a:lnTo>
                  <a:pt x="3445" y="1123"/>
                </a:lnTo>
                <a:lnTo>
                  <a:pt x="2984" y="599"/>
                </a:lnTo>
                <a:close/>
                <a:moveTo>
                  <a:pt x="3480" y="1164"/>
                </a:moveTo>
                <a:lnTo>
                  <a:pt x="3542" y="1093"/>
                </a:lnTo>
                <a:lnTo>
                  <a:pt x="3896" y="1512"/>
                </a:lnTo>
                <a:lnTo>
                  <a:pt x="3844" y="1568"/>
                </a:lnTo>
                <a:lnTo>
                  <a:pt x="3480" y="1164"/>
                </a:lnTo>
                <a:close/>
                <a:moveTo>
                  <a:pt x="4200" y="1899"/>
                </a:moveTo>
                <a:lnTo>
                  <a:pt x="4200" y="1899"/>
                </a:lnTo>
                <a:lnTo>
                  <a:pt x="4198" y="1901"/>
                </a:lnTo>
                <a:lnTo>
                  <a:pt x="4192" y="1909"/>
                </a:lnTo>
                <a:lnTo>
                  <a:pt x="4192" y="1913"/>
                </a:lnTo>
                <a:lnTo>
                  <a:pt x="4192" y="1917"/>
                </a:lnTo>
                <a:lnTo>
                  <a:pt x="4194" y="1922"/>
                </a:lnTo>
                <a:lnTo>
                  <a:pt x="4200" y="1928"/>
                </a:lnTo>
                <a:lnTo>
                  <a:pt x="4200" y="1963"/>
                </a:lnTo>
                <a:lnTo>
                  <a:pt x="3869" y="1597"/>
                </a:lnTo>
                <a:lnTo>
                  <a:pt x="3920" y="1539"/>
                </a:lnTo>
                <a:lnTo>
                  <a:pt x="4200" y="1870"/>
                </a:lnTo>
                <a:lnTo>
                  <a:pt x="4200" y="1899"/>
                </a:lnTo>
                <a:close/>
                <a:moveTo>
                  <a:pt x="4457" y="858"/>
                </a:moveTo>
                <a:lnTo>
                  <a:pt x="4727" y="1175"/>
                </a:lnTo>
                <a:lnTo>
                  <a:pt x="4426" y="1300"/>
                </a:lnTo>
                <a:lnTo>
                  <a:pt x="4212" y="977"/>
                </a:lnTo>
                <a:lnTo>
                  <a:pt x="4457" y="858"/>
                </a:lnTo>
                <a:close/>
                <a:moveTo>
                  <a:pt x="891" y="4193"/>
                </a:moveTo>
                <a:lnTo>
                  <a:pt x="560" y="4148"/>
                </a:lnTo>
                <a:lnTo>
                  <a:pt x="891" y="4035"/>
                </a:lnTo>
                <a:lnTo>
                  <a:pt x="891" y="4193"/>
                </a:lnTo>
                <a:close/>
                <a:moveTo>
                  <a:pt x="1515" y="4275"/>
                </a:moveTo>
                <a:lnTo>
                  <a:pt x="1272" y="4261"/>
                </a:lnTo>
                <a:lnTo>
                  <a:pt x="1272" y="4222"/>
                </a:lnTo>
                <a:lnTo>
                  <a:pt x="994" y="4205"/>
                </a:lnTo>
                <a:lnTo>
                  <a:pt x="994" y="4006"/>
                </a:lnTo>
                <a:lnTo>
                  <a:pt x="1492" y="3862"/>
                </a:lnTo>
                <a:lnTo>
                  <a:pt x="1521" y="3862"/>
                </a:lnTo>
                <a:lnTo>
                  <a:pt x="1515" y="4275"/>
                </a:lnTo>
                <a:close/>
                <a:moveTo>
                  <a:pt x="5128" y="2975"/>
                </a:moveTo>
                <a:lnTo>
                  <a:pt x="5171" y="3000"/>
                </a:lnTo>
                <a:lnTo>
                  <a:pt x="5171" y="3029"/>
                </a:lnTo>
                <a:lnTo>
                  <a:pt x="5138" y="3029"/>
                </a:lnTo>
                <a:lnTo>
                  <a:pt x="5087" y="2975"/>
                </a:lnTo>
                <a:lnTo>
                  <a:pt x="5128" y="2975"/>
                </a:lnTo>
                <a:close/>
                <a:moveTo>
                  <a:pt x="4739" y="3426"/>
                </a:moveTo>
                <a:lnTo>
                  <a:pt x="4892" y="3397"/>
                </a:lnTo>
                <a:lnTo>
                  <a:pt x="4929" y="3526"/>
                </a:lnTo>
                <a:lnTo>
                  <a:pt x="4869" y="3535"/>
                </a:lnTo>
                <a:lnTo>
                  <a:pt x="4739" y="3426"/>
                </a:lnTo>
                <a:close/>
                <a:moveTo>
                  <a:pt x="4776" y="3559"/>
                </a:moveTo>
                <a:lnTo>
                  <a:pt x="4729" y="3568"/>
                </a:lnTo>
                <a:lnTo>
                  <a:pt x="4711" y="3491"/>
                </a:lnTo>
                <a:lnTo>
                  <a:pt x="4776" y="3559"/>
                </a:lnTo>
                <a:close/>
                <a:moveTo>
                  <a:pt x="4900" y="3002"/>
                </a:moveTo>
                <a:lnTo>
                  <a:pt x="4929" y="3002"/>
                </a:lnTo>
                <a:lnTo>
                  <a:pt x="5031" y="3121"/>
                </a:lnTo>
                <a:lnTo>
                  <a:pt x="5114" y="3109"/>
                </a:lnTo>
                <a:lnTo>
                  <a:pt x="5233" y="3230"/>
                </a:lnTo>
                <a:lnTo>
                  <a:pt x="4974" y="3290"/>
                </a:lnTo>
                <a:lnTo>
                  <a:pt x="4900" y="3002"/>
                </a:lnTo>
                <a:close/>
                <a:moveTo>
                  <a:pt x="5031" y="2841"/>
                </a:moveTo>
                <a:lnTo>
                  <a:pt x="5031" y="2895"/>
                </a:lnTo>
                <a:lnTo>
                  <a:pt x="4916" y="2777"/>
                </a:lnTo>
                <a:lnTo>
                  <a:pt x="4916" y="2743"/>
                </a:lnTo>
                <a:lnTo>
                  <a:pt x="4945" y="2743"/>
                </a:lnTo>
                <a:lnTo>
                  <a:pt x="5031" y="2841"/>
                </a:lnTo>
                <a:close/>
                <a:moveTo>
                  <a:pt x="4842" y="2666"/>
                </a:moveTo>
                <a:lnTo>
                  <a:pt x="4879" y="2666"/>
                </a:lnTo>
                <a:lnTo>
                  <a:pt x="4916" y="2706"/>
                </a:lnTo>
                <a:lnTo>
                  <a:pt x="4916" y="2724"/>
                </a:lnTo>
                <a:lnTo>
                  <a:pt x="4883" y="2724"/>
                </a:lnTo>
                <a:lnTo>
                  <a:pt x="4842" y="2691"/>
                </a:lnTo>
                <a:lnTo>
                  <a:pt x="4842" y="2666"/>
                </a:lnTo>
                <a:close/>
                <a:moveTo>
                  <a:pt x="4795" y="3039"/>
                </a:moveTo>
                <a:lnTo>
                  <a:pt x="4869" y="3315"/>
                </a:lnTo>
                <a:lnTo>
                  <a:pt x="4667" y="3368"/>
                </a:lnTo>
                <a:lnTo>
                  <a:pt x="4375" y="3146"/>
                </a:lnTo>
                <a:lnTo>
                  <a:pt x="4795" y="3039"/>
                </a:lnTo>
                <a:close/>
                <a:moveTo>
                  <a:pt x="3042" y="3903"/>
                </a:moveTo>
                <a:lnTo>
                  <a:pt x="3042" y="3932"/>
                </a:lnTo>
                <a:lnTo>
                  <a:pt x="2947" y="3952"/>
                </a:lnTo>
                <a:lnTo>
                  <a:pt x="2947" y="3880"/>
                </a:lnTo>
                <a:lnTo>
                  <a:pt x="3042" y="3903"/>
                </a:lnTo>
                <a:close/>
                <a:moveTo>
                  <a:pt x="3040" y="3833"/>
                </a:moveTo>
                <a:lnTo>
                  <a:pt x="2957" y="3806"/>
                </a:lnTo>
                <a:lnTo>
                  <a:pt x="2982" y="3790"/>
                </a:lnTo>
                <a:lnTo>
                  <a:pt x="3040" y="3790"/>
                </a:lnTo>
                <a:lnTo>
                  <a:pt x="3040" y="3833"/>
                </a:lnTo>
                <a:close/>
                <a:moveTo>
                  <a:pt x="1710" y="3808"/>
                </a:moveTo>
                <a:lnTo>
                  <a:pt x="2346" y="3660"/>
                </a:lnTo>
                <a:lnTo>
                  <a:pt x="2706" y="3808"/>
                </a:lnTo>
                <a:lnTo>
                  <a:pt x="2185" y="3919"/>
                </a:lnTo>
                <a:lnTo>
                  <a:pt x="2185" y="3952"/>
                </a:lnTo>
                <a:lnTo>
                  <a:pt x="1710" y="3821"/>
                </a:lnTo>
                <a:lnTo>
                  <a:pt x="1710" y="3808"/>
                </a:lnTo>
                <a:close/>
                <a:moveTo>
                  <a:pt x="1646" y="4242"/>
                </a:moveTo>
                <a:lnTo>
                  <a:pt x="1599" y="4242"/>
                </a:lnTo>
                <a:lnTo>
                  <a:pt x="1599" y="3888"/>
                </a:lnTo>
                <a:lnTo>
                  <a:pt x="1667" y="3888"/>
                </a:lnTo>
                <a:lnTo>
                  <a:pt x="2346" y="4074"/>
                </a:lnTo>
                <a:lnTo>
                  <a:pt x="1646" y="4242"/>
                </a:lnTo>
                <a:close/>
                <a:moveTo>
                  <a:pt x="2498" y="4051"/>
                </a:moveTo>
                <a:lnTo>
                  <a:pt x="2313" y="3989"/>
                </a:lnTo>
                <a:lnTo>
                  <a:pt x="2313" y="3975"/>
                </a:lnTo>
                <a:lnTo>
                  <a:pt x="2813" y="3862"/>
                </a:lnTo>
                <a:lnTo>
                  <a:pt x="2879" y="3872"/>
                </a:lnTo>
                <a:lnTo>
                  <a:pt x="2879" y="3967"/>
                </a:lnTo>
                <a:lnTo>
                  <a:pt x="2498" y="4051"/>
                </a:lnTo>
                <a:close/>
                <a:moveTo>
                  <a:pt x="2875" y="4160"/>
                </a:moveTo>
                <a:lnTo>
                  <a:pt x="2659" y="4094"/>
                </a:lnTo>
                <a:lnTo>
                  <a:pt x="2659" y="4072"/>
                </a:lnTo>
                <a:lnTo>
                  <a:pt x="2879" y="4037"/>
                </a:lnTo>
                <a:lnTo>
                  <a:pt x="2875" y="4160"/>
                </a:lnTo>
                <a:close/>
                <a:moveTo>
                  <a:pt x="2846" y="3747"/>
                </a:moveTo>
                <a:lnTo>
                  <a:pt x="2846" y="3780"/>
                </a:lnTo>
                <a:lnTo>
                  <a:pt x="2474" y="3638"/>
                </a:lnTo>
                <a:lnTo>
                  <a:pt x="2474" y="3619"/>
                </a:lnTo>
                <a:lnTo>
                  <a:pt x="2825" y="3530"/>
                </a:lnTo>
                <a:lnTo>
                  <a:pt x="2879" y="3530"/>
                </a:lnTo>
                <a:lnTo>
                  <a:pt x="3007" y="3601"/>
                </a:lnTo>
                <a:lnTo>
                  <a:pt x="3007" y="3703"/>
                </a:lnTo>
                <a:lnTo>
                  <a:pt x="2846" y="3747"/>
                </a:lnTo>
                <a:close/>
                <a:moveTo>
                  <a:pt x="2943" y="4181"/>
                </a:moveTo>
                <a:lnTo>
                  <a:pt x="2947" y="4026"/>
                </a:lnTo>
                <a:lnTo>
                  <a:pt x="3046" y="4006"/>
                </a:lnTo>
                <a:lnTo>
                  <a:pt x="3042" y="4222"/>
                </a:lnTo>
                <a:lnTo>
                  <a:pt x="2943" y="4181"/>
                </a:lnTo>
                <a:close/>
                <a:moveTo>
                  <a:pt x="3066" y="3594"/>
                </a:moveTo>
                <a:lnTo>
                  <a:pt x="3066" y="3477"/>
                </a:lnTo>
                <a:lnTo>
                  <a:pt x="4270" y="3164"/>
                </a:lnTo>
                <a:lnTo>
                  <a:pt x="4295" y="3164"/>
                </a:lnTo>
                <a:lnTo>
                  <a:pt x="4295" y="3222"/>
                </a:lnTo>
                <a:lnTo>
                  <a:pt x="4319" y="3222"/>
                </a:lnTo>
                <a:lnTo>
                  <a:pt x="4505" y="3354"/>
                </a:lnTo>
                <a:lnTo>
                  <a:pt x="3136" y="3683"/>
                </a:lnTo>
                <a:lnTo>
                  <a:pt x="3087" y="3683"/>
                </a:lnTo>
                <a:lnTo>
                  <a:pt x="3087" y="3594"/>
                </a:lnTo>
                <a:lnTo>
                  <a:pt x="3066" y="3594"/>
                </a:lnTo>
                <a:close/>
                <a:moveTo>
                  <a:pt x="3192" y="4242"/>
                </a:moveTo>
                <a:lnTo>
                  <a:pt x="3118" y="4242"/>
                </a:lnTo>
                <a:lnTo>
                  <a:pt x="3120" y="3995"/>
                </a:lnTo>
                <a:lnTo>
                  <a:pt x="3457" y="3930"/>
                </a:lnTo>
                <a:lnTo>
                  <a:pt x="3688" y="3884"/>
                </a:lnTo>
                <a:lnTo>
                  <a:pt x="3795" y="3862"/>
                </a:lnTo>
                <a:lnTo>
                  <a:pt x="3799" y="3872"/>
                </a:lnTo>
                <a:lnTo>
                  <a:pt x="3805" y="3901"/>
                </a:lnTo>
                <a:lnTo>
                  <a:pt x="3821" y="3991"/>
                </a:lnTo>
                <a:lnTo>
                  <a:pt x="3844" y="4121"/>
                </a:lnTo>
                <a:lnTo>
                  <a:pt x="3192" y="4242"/>
                </a:lnTo>
                <a:close/>
                <a:moveTo>
                  <a:pt x="3200" y="3903"/>
                </a:moveTo>
                <a:lnTo>
                  <a:pt x="3112" y="3862"/>
                </a:lnTo>
                <a:lnTo>
                  <a:pt x="3112" y="3767"/>
                </a:lnTo>
                <a:lnTo>
                  <a:pt x="4569" y="3438"/>
                </a:lnTo>
                <a:lnTo>
                  <a:pt x="4610" y="3438"/>
                </a:lnTo>
                <a:lnTo>
                  <a:pt x="4641" y="3467"/>
                </a:lnTo>
                <a:lnTo>
                  <a:pt x="4667" y="3586"/>
                </a:lnTo>
                <a:lnTo>
                  <a:pt x="3200" y="3903"/>
                </a:lnTo>
                <a:close/>
                <a:moveTo>
                  <a:pt x="3908" y="4107"/>
                </a:moveTo>
                <a:lnTo>
                  <a:pt x="3875" y="3903"/>
                </a:lnTo>
                <a:lnTo>
                  <a:pt x="3898" y="3903"/>
                </a:lnTo>
                <a:lnTo>
                  <a:pt x="4229" y="4049"/>
                </a:lnTo>
                <a:lnTo>
                  <a:pt x="3908" y="4107"/>
                </a:lnTo>
                <a:close/>
                <a:moveTo>
                  <a:pt x="4369" y="4018"/>
                </a:moveTo>
                <a:lnTo>
                  <a:pt x="3941" y="3825"/>
                </a:lnTo>
                <a:lnTo>
                  <a:pt x="4688" y="3662"/>
                </a:lnTo>
                <a:lnTo>
                  <a:pt x="4748" y="3936"/>
                </a:lnTo>
                <a:lnTo>
                  <a:pt x="4369" y="4018"/>
                </a:lnTo>
                <a:close/>
                <a:moveTo>
                  <a:pt x="4818" y="3926"/>
                </a:moveTo>
                <a:lnTo>
                  <a:pt x="4756" y="3648"/>
                </a:lnTo>
                <a:lnTo>
                  <a:pt x="4953" y="3607"/>
                </a:lnTo>
                <a:lnTo>
                  <a:pt x="5021" y="3886"/>
                </a:lnTo>
                <a:lnTo>
                  <a:pt x="4818" y="3926"/>
                </a:lnTo>
                <a:close/>
                <a:moveTo>
                  <a:pt x="4892" y="4242"/>
                </a:moveTo>
                <a:lnTo>
                  <a:pt x="4853" y="4070"/>
                </a:lnTo>
                <a:lnTo>
                  <a:pt x="5067" y="4031"/>
                </a:lnTo>
                <a:lnTo>
                  <a:pt x="5108" y="4207"/>
                </a:lnTo>
                <a:lnTo>
                  <a:pt x="4892" y="4242"/>
                </a:lnTo>
                <a:close/>
                <a:moveTo>
                  <a:pt x="5209" y="4189"/>
                </a:moveTo>
                <a:lnTo>
                  <a:pt x="5171" y="4018"/>
                </a:lnTo>
                <a:lnTo>
                  <a:pt x="5602" y="3940"/>
                </a:lnTo>
                <a:lnTo>
                  <a:pt x="5669" y="4119"/>
                </a:lnTo>
                <a:lnTo>
                  <a:pt x="5209" y="4189"/>
                </a:lnTo>
                <a:close/>
                <a:moveTo>
                  <a:pt x="5713" y="3763"/>
                </a:moveTo>
                <a:lnTo>
                  <a:pt x="5620" y="3779"/>
                </a:lnTo>
                <a:lnTo>
                  <a:pt x="5567" y="3623"/>
                </a:lnTo>
                <a:lnTo>
                  <a:pt x="5713" y="3763"/>
                </a:lnTo>
                <a:close/>
                <a:moveTo>
                  <a:pt x="5558" y="3792"/>
                </a:moveTo>
                <a:lnTo>
                  <a:pt x="5130" y="3870"/>
                </a:lnTo>
                <a:lnTo>
                  <a:pt x="5067" y="3588"/>
                </a:lnTo>
                <a:lnTo>
                  <a:pt x="5455" y="3502"/>
                </a:lnTo>
                <a:lnTo>
                  <a:pt x="5558" y="3792"/>
                </a:lnTo>
                <a:close/>
                <a:moveTo>
                  <a:pt x="5406" y="3426"/>
                </a:moveTo>
                <a:lnTo>
                  <a:pt x="5034" y="3502"/>
                </a:lnTo>
                <a:lnTo>
                  <a:pt x="4999" y="3364"/>
                </a:lnTo>
                <a:lnTo>
                  <a:pt x="5283" y="3290"/>
                </a:lnTo>
                <a:lnTo>
                  <a:pt x="5406" y="3426"/>
                </a:lnTo>
                <a:close/>
                <a:moveTo>
                  <a:pt x="5258" y="3164"/>
                </a:moveTo>
                <a:lnTo>
                  <a:pt x="5171" y="3055"/>
                </a:lnTo>
                <a:lnTo>
                  <a:pt x="5208" y="3055"/>
                </a:lnTo>
                <a:lnTo>
                  <a:pt x="5295" y="3148"/>
                </a:lnTo>
                <a:lnTo>
                  <a:pt x="5258" y="3164"/>
                </a:lnTo>
                <a:close/>
              </a:path>
            </a:pathLst>
          </a:custGeom>
          <a:solidFill>
            <a:srgbClr val="9D925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3" name="Freeform 13"/>
          <p:cNvSpPr>
            <a:spLocks noEditPoints="1"/>
          </p:cNvSpPr>
          <p:nvPr userDrawn="1"/>
        </p:nvSpPr>
        <p:spPr bwMode="auto">
          <a:xfrm>
            <a:off x="7658100" y="317500"/>
            <a:ext cx="1236663" cy="263525"/>
          </a:xfrm>
          <a:custGeom>
            <a:avLst/>
            <a:gdLst>
              <a:gd name="T0" fmla="*/ 2147483646 w 3284"/>
              <a:gd name="T1" fmla="*/ 2147483646 h 699"/>
              <a:gd name="T2" fmla="*/ 2147483646 w 3284"/>
              <a:gd name="T3" fmla="*/ 2147483646 h 699"/>
              <a:gd name="T4" fmla="*/ 2147483646 w 3284"/>
              <a:gd name="T5" fmla="*/ 2147483646 h 699"/>
              <a:gd name="T6" fmla="*/ 2147483646 w 3284"/>
              <a:gd name="T7" fmla="*/ 2147483646 h 699"/>
              <a:gd name="T8" fmla="*/ 2147483646 w 3284"/>
              <a:gd name="T9" fmla="*/ 2147483646 h 699"/>
              <a:gd name="T10" fmla="*/ 2147483646 w 3284"/>
              <a:gd name="T11" fmla="*/ 2147483646 h 699"/>
              <a:gd name="T12" fmla="*/ 2147483646 w 3284"/>
              <a:gd name="T13" fmla="*/ 2147483646 h 699"/>
              <a:gd name="T14" fmla="*/ 2147483646 w 3284"/>
              <a:gd name="T15" fmla="*/ 2147483646 h 699"/>
              <a:gd name="T16" fmla="*/ 0 w 3284"/>
              <a:gd name="T17" fmla="*/ 2147483646 h 699"/>
              <a:gd name="T18" fmla="*/ 2147483646 w 3284"/>
              <a:gd name="T19" fmla="*/ 2147483646 h 699"/>
              <a:gd name="T20" fmla="*/ 2147483646 w 3284"/>
              <a:gd name="T21" fmla="*/ 2147483646 h 699"/>
              <a:gd name="T22" fmla="*/ 2147483646 w 3284"/>
              <a:gd name="T23" fmla="*/ 2147483646 h 699"/>
              <a:gd name="T24" fmla="*/ 2147483646 w 3284"/>
              <a:gd name="T25" fmla="*/ 2147483646 h 699"/>
              <a:gd name="T26" fmla="*/ 2147483646 w 3284"/>
              <a:gd name="T27" fmla="*/ 2147483646 h 699"/>
              <a:gd name="T28" fmla="*/ 2147483646 w 3284"/>
              <a:gd name="T29" fmla="*/ 2147483646 h 699"/>
              <a:gd name="T30" fmla="*/ 2147483646 w 3284"/>
              <a:gd name="T31" fmla="*/ 2147483646 h 699"/>
              <a:gd name="T32" fmla="*/ 2147483646 w 3284"/>
              <a:gd name="T33" fmla="*/ 2147483646 h 699"/>
              <a:gd name="T34" fmla="*/ 2147483646 w 3284"/>
              <a:gd name="T35" fmla="*/ 2147483646 h 699"/>
              <a:gd name="T36" fmla="*/ 2147483646 w 3284"/>
              <a:gd name="T37" fmla="*/ 2147483646 h 699"/>
              <a:gd name="T38" fmla="*/ 2147483646 w 3284"/>
              <a:gd name="T39" fmla="*/ 2147483646 h 699"/>
              <a:gd name="T40" fmla="*/ 2147483646 w 3284"/>
              <a:gd name="T41" fmla="*/ 2147483646 h 699"/>
              <a:gd name="T42" fmla="*/ 2147483646 w 3284"/>
              <a:gd name="T43" fmla="*/ 2147483646 h 699"/>
              <a:gd name="T44" fmla="*/ 2147483646 w 3284"/>
              <a:gd name="T45" fmla="*/ 2147483646 h 699"/>
              <a:gd name="T46" fmla="*/ 2147483646 w 3284"/>
              <a:gd name="T47" fmla="*/ 2147483646 h 699"/>
              <a:gd name="T48" fmla="*/ 2147483646 w 3284"/>
              <a:gd name="T49" fmla="*/ 2147483646 h 699"/>
              <a:gd name="T50" fmla="*/ 2147483646 w 3284"/>
              <a:gd name="T51" fmla="*/ 2147483646 h 699"/>
              <a:gd name="T52" fmla="*/ 2147483646 w 3284"/>
              <a:gd name="T53" fmla="*/ 2147483646 h 699"/>
              <a:gd name="T54" fmla="*/ 2147483646 w 3284"/>
              <a:gd name="T55" fmla="*/ 2147483646 h 699"/>
              <a:gd name="T56" fmla="*/ 2147483646 w 3284"/>
              <a:gd name="T57" fmla="*/ 2147483646 h 699"/>
              <a:gd name="T58" fmla="*/ 2147483646 w 3284"/>
              <a:gd name="T59" fmla="*/ 2147483646 h 699"/>
              <a:gd name="T60" fmla="*/ 2147483646 w 3284"/>
              <a:gd name="T61" fmla="*/ 2147483646 h 699"/>
              <a:gd name="T62" fmla="*/ 2147483646 w 3284"/>
              <a:gd name="T63" fmla="*/ 2147483646 h 699"/>
              <a:gd name="T64" fmla="*/ 2147483646 w 3284"/>
              <a:gd name="T65" fmla="*/ 2147483646 h 699"/>
              <a:gd name="T66" fmla="*/ 2147483646 w 3284"/>
              <a:gd name="T67" fmla="*/ 2147483646 h 699"/>
              <a:gd name="T68" fmla="*/ 2147483646 w 3284"/>
              <a:gd name="T69" fmla="*/ 2147483646 h 699"/>
              <a:gd name="T70" fmla="*/ 2147483646 w 3284"/>
              <a:gd name="T71" fmla="*/ 2147483646 h 699"/>
              <a:gd name="T72" fmla="*/ 2147483646 w 3284"/>
              <a:gd name="T73" fmla="*/ 2147483646 h 699"/>
              <a:gd name="T74" fmla="*/ 2147483646 w 3284"/>
              <a:gd name="T75" fmla="*/ 2147483646 h 699"/>
              <a:gd name="T76" fmla="*/ 2147483646 w 3284"/>
              <a:gd name="T77" fmla="*/ 2147483646 h 699"/>
              <a:gd name="T78" fmla="*/ 2147483646 w 3284"/>
              <a:gd name="T79" fmla="*/ 2147483646 h 699"/>
              <a:gd name="T80" fmla="*/ 2147483646 w 3284"/>
              <a:gd name="T81" fmla="*/ 2147483646 h 699"/>
              <a:gd name="T82" fmla="*/ 2147483646 w 3284"/>
              <a:gd name="T83" fmla="*/ 2147483646 h 699"/>
              <a:gd name="T84" fmla="*/ 2147483646 w 3284"/>
              <a:gd name="T85" fmla="*/ 2147483646 h 699"/>
              <a:gd name="T86" fmla="*/ 2147483646 w 3284"/>
              <a:gd name="T87" fmla="*/ 2147483646 h 699"/>
              <a:gd name="T88" fmla="*/ 2147483646 w 3284"/>
              <a:gd name="T89" fmla="*/ 2147483646 h 699"/>
              <a:gd name="T90" fmla="*/ 2147483646 w 3284"/>
              <a:gd name="T91" fmla="*/ 2147483646 h 699"/>
              <a:gd name="T92" fmla="*/ 2147483646 w 3284"/>
              <a:gd name="T93" fmla="*/ 2147483646 h 699"/>
              <a:gd name="T94" fmla="*/ 2147483646 w 3284"/>
              <a:gd name="T95" fmla="*/ 2147483646 h 699"/>
              <a:gd name="T96" fmla="*/ 2147483646 w 3284"/>
              <a:gd name="T97" fmla="*/ 2147483646 h 699"/>
              <a:gd name="T98" fmla="*/ 2147483646 w 3284"/>
              <a:gd name="T99" fmla="*/ 2147483646 h 699"/>
              <a:gd name="T100" fmla="*/ 2147483646 w 3284"/>
              <a:gd name="T101" fmla="*/ 2147483646 h 699"/>
              <a:gd name="T102" fmla="*/ 2147483646 w 3284"/>
              <a:gd name="T103" fmla="*/ 2147483646 h 699"/>
              <a:gd name="T104" fmla="*/ 2147483646 w 3284"/>
              <a:gd name="T105" fmla="*/ 2147483646 h 699"/>
              <a:gd name="T106" fmla="*/ 2147483646 w 3284"/>
              <a:gd name="T107" fmla="*/ 2147483646 h 699"/>
              <a:gd name="T108" fmla="*/ 2147483646 w 3284"/>
              <a:gd name="T109" fmla="*/ 2147483646 h 699"/>
              <a:gd name="T110" fmla="*/ 2147483646 w 3284"/>
              <a:gd name="T111" fmla="*/ 2147483646 h 699"/>
              <a:gd name="T112" fmla="*/ 2147483646 w 3284"/>
              <a:gd name="T113" fmla="*/ 2147483646 h 699"/>
              <a:gd name="T114" fmla="*/ 2147483646 w 3284"/>
              <a:gd name="T115" fmla="*/ 2147483646 h 699"/>
              <a:gd name="T116" fmla="*/ 2147483646 w 3284"/>
              <a:gd name="T117" fmla="*/ 2147483646 h 699"/>
              <a:gd name="T118" fmla="*/ 2147483646 w 3284"/>
              <a:gd name="T119" fmla="*/ 2147483646 h 699"/>
              <a:gd name="T120" fmla="*/ 2147483646 w 3284"/>
              <a:gd name="T121" fmla="*/ 2147483646 h 699"/>
              <a:gd name="T122" fmla="*/ 2147483646 w 3284"/>
              <a:gd name="T123" fmla="*/ 2147483646 h 6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84" h="699">
                <a:moveTo>
                  <a:pt x="1771" y="321"/>
                </a:moveTo>
                <a:lnTo>
                  <a:pt x="1771" y="321"/>
                </a:lnTo>
                <a:lnTo>
                  <a:pt x="1776" y="317"/>
                </a:lnTo>
                <a:lnTo>
                  <a:pt x="1779" y="312"/>
                </a:lnTo>
                <a:lnTo>
                  <a:pt x="1782" y="306"/>
                </a:lnTo>
                <a:lnTo>
                  <a:pt x="1783" y="300"/>
                </a:lnTo>
                <a:lnTo>
                  <a:pt x="1782" y="294"/>
                </a:lnTo>
                <a:lnTo>
                  <a:pt x="1779" y="288"/>
                </a:lnTo>
                <a:lnTo>
                  <a:pt x="1776" y="283"/>
                </a:lnTo>
                <a:lnTo>
                  <a:pt x="1771" y="278"/>
                </a:lnTo>
                <a:lnTo>
                  <a:pt x="1764" y="275"/>
                </a:lnTo>
                <a:lnTo>
                  <a:pt x="1757" y="271"/>
                </a:lnTo>
                <a:lnTo>
                  <a:pt x="1748" y="270"/>
                </a:lnTo>
                <a:lnTo>
                  <a:pt x="1740" y="269"/>
                </a:lnTo>
                <a:lnTo>
                  <a:pt x="1734" y="270"/>
                </a:lnTo>
                <a:lnTo>
                  <a:pt x="1727" y="271"/>
                </a:lnTo>
                <a:lnTo>
                  <a:pt x="1713" y="276"/>
                </a:lnTo>
                <a:lnTo>
                  <a:pt x="1696" y="283"/>
                </a:lnTo>
                <a:lnTo>
                  <a:pt x="1678" y="295"/>
                </a:lnTo>
                <a:lnTo>
                  <a:pt x="1659" y="308"/>
                </a:lnTo>
                <a:lnTo>
                  <a:pt x="1641" y="323"/>
                </a:lnTo>
                <a:lnTo>
                  <a:pt x="1623" y="337"/>
                </a:lnTo>
                <a:lnTo>
                  <a:pt x="1605" y="352"/>
                </a:lnTo>
                <a:lnTo>
                  <a:pt x="1589" y="369"/>
                </a:lnTo>
                <a:lnTo>
                  <a:pt x="1572" y="386"/>
                </a:lnTo>
                <a:lnTo>
                  <a:pt x="1555" y="404"/>
                </a:lnTo>
                <a:lnTo>
                  <a:pt x="1540" y="421"/>
                </a:lnTo>
                <a:lnTo>
                  <a:pt x="1566" y="338"/>
                </a:lnTo>
                <a:lnTo>
                  <a:pt x="1572" y="317"/>
                </a:lnTo>
                <a:lnTo>
                  <a:pt x="1574" y="306"/>
                </a:lnTo>
                <a:lnTo>
                  <a:pt x="1574" y="303"/>
                </a:lnTo>
                <a:lnTo>
                  <a:pt x="1573" y="300"/>
                </a:lnTo>
                <a:lnTo>
                  <a:pt x="1571" y="298"/>
                </a:lnTo>
                <a:lnTo>
                  <a:pt x="1568" y="296"/>
                </a:lnTo>
                <a:lnTo>
                  <a:pt x="1560" y="293"/>
                </a:lnTo>
                <a:lnTo>
                  <a:pt x="1551" y="292"/>
                </a:lnTo>
                <a:lnTo>
                  <a:pt x="1534" y="293"/>
                </a:lnTo>
                <a:lnTo>
                  <a:pt x="1514" y="298"/>
                </a:lnTo>
                <a:lnTo>
                  <a:pt x="1489" y="306"/>
                </a:lnTo>
                <a:lnTo>
                  <a:pt x="1462" y="315"/>
                </a:lnTo>
                <a:lnTo>
                  <a:pt x="1433" y="330"/>
                </a:lnTo>
                <a:lnTo>
                  <a:pt x="1404" y="346"/>
                </a:lnTo>
                <a:lnTo>
                  <a:pt x="1375" y="365"/>
                </a:lnTo>
                <a:lnTo>
                  <a:pt x="1346" y="388"/>
                </a:lnTo>
                <a:lnTo>
                  <a:pt x="1365" y="404"/>
                </a:lnTo>
                <a:lnTo>
                  <a:pt x="1406" y="374"/>
                </a:lnTo>
                <a:lnTo>
                  <a:pt x="1422" y="363"/>
                </a:lnTo>
                <a:lnTo>
                  <a:pt x="1433" y="357"/>
                </a:lnTo>
                <a:lnTo>
                  <a:pt x="1449" y="350"/>
                </a:lnTo>
                <a:lnTo>
                  <a:pt x="1455" y="348"/>
                </a:lnTo>
                <a:lnTo>
                  <a:pt x="1460" y="348"/>
                </a:lnTo>
                <a:lnTo>
                  <a:pt x="1466" y="348"/>
                </a:lnTo>
                <a:lnTo>
                  <a:pt x="1471" y="350"/>
                </a:lnTo>
                <a:lnTo>
                  <a:pt x="1473" y="354"/>
                </a:lnTo>
                <a:lnTo>
                  <a:pt x="1474" y="358"/>
                </a:lnTo>
                <a:lnTo>
                  <a:pt x="1472" y="368"/>
                </a:lnTo>
                <a:lnTo>
                  <a:pt x="1468" y="384"/>
                </a:lnTo>
                <a:lnTo>
                  <a:pt x="1443" y="469"/>
                </a:lnTo>
                <a:lnTo>
                  <a:pt x="1415" y="560"/>
                </a:lnTo>
                <a:lnTo>
                  <a:pt x="1372" y="685"/>
                </a:lnTo>
                <a:lnTo>
                  <a:pt x="1462" y="685"/>
                </a:lnTo>
                <a:lnTo>
                  <a:pt x="1490" y="594"/>
                </a:lnTo>
                <a:lnTo>
                  <a:pt x="1503" y="552"/>
                </a:lnTo>
                <a:lnTo>
                  <a:pt x="1514" y="520"/>
                </a:lnTo>
                <a:lnTo>
                  <a:pt x="1523" y="495"/>
                </a:lnTo>
                <a:lnTo>
                  <a:pt x="1530" y="479"/>
                </a:lnTo>
                <a:lnTo>
                  <a:pt x="1539" y="465"/>
                </a:lnTo>
                <a:lnTo>
                  <a:pt x="1548" y="451"/>
                </a:lnTo>
                <a:lnTo>
                  <a:pt x="1561" y="436"/>
                </a:lnTo>
                <a:lnTo>
                  <a:pt x="1577" y="420"/>
                </a:lnTo>
                <a:lnTo>
                  <a:pt x="1593" y="405"/>
                </a:lnTo>
                <a:lnTo>
                  <a:pt x="1609" y="390"/>
                </a:lnTo>
                <a:lnTo>
                  <a:pt x="1624" y="380"/>
                </a:lnTo>
                <a:lnTo>
                  <a:pt x="1639" y="370"/>
                </a:lnTo>
                <a:lnTo>
                  <a:pt x="1654" y="362"/>
                </a:lnTo>
                <a:lnTo>
                  <a:pt x="1671" y="355"/>
                </a:lnTo>
                <a:lnTo>
                  <a:pt x="1690" y="349"/>
                </a:lnTo>
                <a:lnTo>
                  <a:pt x="1712" y="342"/>
                </a:lnTo>
                <a:lnTo>
                  <a:pt x="1733" y="337"/>
                </a:lnTo>
                <a:lnTo>
                  <a:pt x="1751" y="331"/>
                </a:lnTo>
                <a:lnTo>
                  <a:pt x="1763" y="326"/>
                </a:lnTo>
                <a:lnTo>
                  <a:pt x="1771" y="321"/>
                </a:lnTo>
                <a:close/>
                <a:moveTo>
                  <a:pt x="633" y="130"/>
                </a:moveTo>
                <a:lnTo>
                  <a:pt x="633" y="130"/>
                </a:lnTo>
                <a:lnTo>
                  <a:pt x="631" y="135"/>
                </a:lnTo>
                <a:lnTo>
                  <a:pt x="631" y="139"/>
                </a:lnTo>
                <a:lnTo>
                  <a:pt x="633" y="143"/>
                </a:lnTo>
                <a:lnTo>
                  <a:pt x="635" y="146"/>
                </a:lnTo>
                <a:lnTo>
                  <a:pt x="639" y="149"/>
                </a:lnTo>
                <a:lnTo>
                  <a:pt x="642" y="151"/>
                </a:lnTo>
                <a:lnTo>
                  <a:pt x="646" y="153"/>
                </a:lnTo>
                <a:lnTo>
                  <a:pt x="650" y="155"/>
                </a:lnTo>
                <a:lnTo>
                  <a:pt x="655" y="155"/>
                </a:lnTo>
                <a:lnTo>
                  <a:pt x="664" y="153"/>
                </a:lnTo>
                <a:lnTo>
                  <a:pt x="670" y="150"/>
                </a:lnTo>
                <a:lnTo>
                  <a:pt x="677" y="145"/>
                </a:lnTo>
                <a:lnTo>
                  <a:pt x="683" y="140"/>
                </a:lnTo>
                <a:lnTo>
                  <a:pt x="829" y="0"/>
                </a:lnTo>
                <a:lnTo>
                  <a:pt x="720" y="0"/>
                </a:lnTo>
                <a:lnTo>
                  <a:pt x="633" y="130"/>
                </a:lnTo>
                <a:close/>
                <a:moveTo>
                  <a:pt x="627" y="190"/>
                </a:moveTo>
                <a:lnTo>
                  <a:pt x="627" y="190"/>
                </a:lnTo>
                <a:lnTo>
                  <a:pt x="605" y="174"/>
                </a:lnTo>
                <a:lnTo>
                  <a:pt x="581" y="159"/>
                </a:lnTo>
                <a:lnTo>
                  <a:pt x="556" y="149"/>
                </a:lnTo>
                <a:lnTo>
                  <a:pt x="529" y="138"/>
                </a:lnTo>
                <a:lnTo>
                  <a:pt x="500" y="131"/>
                </a:lnTo>
                <a:lnTo>
                  <a:pt x="470" y="126"/>
                </a:lnTo>
                <a:lnTo>
                  <a:pt x="437" y="122"/>
                </a:lnTo>
                <a:lnTo>
                  <a:pt x="404" y="121"/>
                </a:lnTo>
                <a:lnTo>
                  <a:pt x="375" y="122"/>
                </a:lnTo>
                <a:lnTo>
                  <a:pt x="348" y="124"/>
                </a:lnTo>
                <a:lnTo>
                  <a:pt x="320" y="127"/>
                </a:lnTo>
                <a:lnTo>
                  <a:pt x="294" y="132"/>
                </a:lnTo>
                <a:lnTo>
                  <a:pt x="269" y="139"/>
                </a:lnTo>
                <a:lnTo>
                  <a:pt x="244" y="146"/>
                </a:lnTo>
                <a:lnTo>
                  <a:pt x="220" y="155"/>
                </a:lnTo>
                <a:lnTo>
                  <a:pt x="196" y="165"/>
                </a:lnTo>
                <a:lnTo>
                  <a:pt x="174" y="177"/>
                </a:lnTo>
                <a:lnTo>
                  <a:pt x="152" y="189"/>
                </a:lnTo>
                <a:lnTo>
                  <a:pt x="132" y="203"/>
                </a:lnTo>
                <a:lnTo>
                  <a:pt x="114" y="218"/>
                </a:lnTo>
                <a:lnTo>
                  <a:pt x="96" y="233"/>
                </a:lnTo>
                <a:lnTo>
                  <a:pt x="79" y="249"/>
                </a:lnTo>
                <a:lnTo>
                  <a:pt x="65" y="267"/>
                </a:lnTo>
                <a:lnTo>
                  <a:pt x="51" y="284"/>
                </a:lnTo>
                <a:lnTo>
                  <a:pt x="39" y="303"/>
                </a:lnTo>
                <a:lnTo>
                  <a:pt x="28" y="323"/>
                </a:lnTo>
                <a:lnTo>
                  <a:pt x="20" y="342"/>
                </a:lnTo>
                <a:lnTo>
                  <a:pt x="11" y="361"/>
                </a:lnTo>
                <a:lnTo>
                  <a:pt x="7" y="380"/>
                </a:lnTo>
                <a:lnTo>
                  <a:pt x="2" y="400"/>
                </a:lnTo>
                <a:lnTo>
                  <a:pt x="0" y="419"/>
                </a:lnTo>
                <a:lnTo>
                  <a:pt x="0" y="439"/>
                </a:lnTo>
                <a:lnTo>
                  <a:pt x="0" y="451"/>
                </a:lnTo>
                <a:lnTo>
                  <a:pt x="1" y="463"/>
                </a:lnTo>
                <a:lnTo>
                  <a:pt x="4" y="475"/>
                </a:lnTo>
                <a:lnTo>
                  <a:pt x="8" y="487"/>
                </a:lnTo>
                <a:lnTo>
                  <a:pt x="13" y="499"/>
                </a:lnTo>
                <a:lnTo>
                  <a:pt x="19" y="510"/>
                </a:lnTo>
                <a:lnTo>
                  <a:pt x="26" y="521"/>
                </a:lnTo>
                <a:lnTo>
                  <a:pt x="34" y="533"/>
                </a:lnTo>
                <a:lnTo>
                  <a:pt x="40" y="541"/>
                </a:lnTo>
                <a:lnTo>
                  <a:pt x="46" y="548"/>
                </a:lnTo>
                <a:lnTo>
                  <a:pt x="53" y="552"/>
                </a:lnTo>
                <a:lnTo>
                  <a:pt x="59" y="557"/>
                </a:lnTo>
                <a:lnTo>
                  <a:pt x="66" y="561"/>
                </a:lnTo>
                <a:lnTo>
                  <a:pt x="73" y="563"/>
                </a:lnTo>
                <a:lnTo>
                  <a:pt x="79" y="564"/>
                </a:lnTo>
                <a:lnTo>
                  <a:pt x="87" y="566"/>
                </a:lnTo>
                <a:lnTo>
                  <a:pt x="93" y="564"/>
                </a:lnTo>
                <a:lnTo>
                  <a:pt x="97" y="563"/>
                </a:lnTo>
                <a:lnTo>
                  <a:pt x="103" y="561"/>
                </a:lnTo>
                <a:lnTo>
                  <a:pt x="108" y="557"/>
                </a:lnTo>
                <a:lnTo>
                  <a:pt x="112" y="552"/>
                </a:lnTo>
                <a:lnTo>
                  <a:pt x="115" y="548"/>
                </a:lnTo>
                <a:lnTo>
                  <a:pt x="116" y="543"/>
                </a:lnTo>
                <a:lnTo>
                  <a:pt x="118" y="537"/>
                </a:lnTo>
                <a:lnTo>
                  <a:pt x="116" y="529"/>
                </a:lnTo>
                <a:lnTo>
                  <a:pt x="113" y="523"/>
                </a:lnTo>
                <a:lnTo>
                  <a:pt x="104" y="516"/>
                </a:lnTo>
                <a:lnTo>
                  <a:pt x="91" y="507"/>
                </a:lnTo>
                <a:lnTo>
                  <a:pt x="78" y="500"/>
                </a:lnTo>
                <a:lnTo>
                  <a:pt x="66" y="492"/>
                </a:lnTo>
                <a:lnTo>
                  <a:pt x="57" y="482"/>
                </a:lnTo>
                <a:lnTo>
                  <a:pt x="48" y="471"/>
                </a:lnTo>
                <a:lnTo>
                  <a:pt x="42" y="461"/>
                </a:lnTo>
                <a:lnTo>
                  <a:pt x="38" y="448"/>
                </a:lnTo>
                <a:lnTo>
                  <a:pt x="35" y="435"/>
                </a:lnTo>
                <a:lnTo>
                  <a:pt x="34" y="420"/>
                </a:lnTo>
                <a:lnTo>
                  <a:pt x="35" y="405"/>
                </a:lnTo>
                <a:lnTo>
                  <a:pt x="38" y="389"/>
                </a:lnTo>
                <a:lnTo>
                  <a:pt x="41" y="374"/>
                </a:lnTo>
                <a:lnTo>
                  <a:pt x="46" y="358"/>
                </a:lnTo>
                <a:lnTo>
                  <a:pt x="53" y="343"/>
                </a:lnTo>
                <a:lnTo>
                  <a:pt x="60" y="327"/>
                </a:lnTo>
                <a:lnTo>
                  <a:pt x="70" y="311"/>
                </a:lnTo>
                <a:lnTo>
                  <a:pt x="81" y="295"/>
                </a:lnTo>
                <a:lnTo>
                  <a:pt x="94" y="278"/>
                </a:lnTo>
                <a:lnTo>
                  <a:pt x="107" y="264"/>
                </a:lnTo>
                <a:lnTo>
                  <a:pt x="121" y="250"/>
                </a:lnTo>
                <a:lnTo>
                  <a:pt x="135" y="237"/>
                </a:lnTo>
                <a:lnTo>
                  <a:pt x="152" y="224"/>
                </a:lnTo>
                <a:lnTo>
                  <a:pt x="170" y="212"/>
                </a:lnTo>
                <a:lnTo>
                  <a:pt x="188" y="201"/>
                </a:lnTo>
                <a:lnTo>
                  <a:pt x="207" y="191"/>
                </a:lnTo>
                <a:lnTo>
                  <a:pt x="227" y="182"/>
                </a:lnTo>
                <a:lnTo>
                  <a:pt x="248" y="174"/>
                </a:lnTo>
                <a:lnTo>
                  <a:pt x="269" y="168"/>
                </a:lnTo>
                <a:lnTo>
                  <a:pt x="289" y="162"/>
                </a:lnTo>
                <a:lnTo>
                  <a:pt x="311" y="157"/>
                </a:lnTo>
                <a:lnTo>
                  <a:pt x="332" y="155"/>
                </a:lnTo>
                <a:lnTo>
                  <a:pt x="355" y="152"/>
                </a:lnTo>
                <a:lnTo>
                  <a:pt x="377" y="152"/>
                </a:lnTo>
                <a:lnTo>
                  <a:pt x="404" y="153"/>
                </a:lnTo>
                <a:lnTo>
                  <a:pt x="428" y="156"/>
                </a:lnTo>
                <a:lnTo>
                  <a:pt x="451" y="161"/>
                </a:lnTo>
                <a:lnTo>
                  <a:pt x="474" y="168"/>
                </a:lnTo>
                <a:lnTo>
                  <a:pt x="494" y="177"/>
                </a:lnTo>
                <a:lnTo>
                  <a:pt x="515" y="188"/>
                </a:lnTo>
                <a:lnTo>
                  <a:pt x="532" y="200"/>
                </a:lnTo>
                <a:lnTo>
                  <a:pt x="550" y="215"/>
                </a:lnTo>
                <a:lnTo>
                  <a:pt x="566" y="232"/>
                </a:lnTo>
                <a:lnTo>
                  <a:pt x="579" y="249"/>
                </a:lnTo>
                <a:lnTo>
                  <a:pt x="590" y="268"/>
                </a:lnTo>
                <a:lnTo>
                  <a:pt x="599" y="288"/>
                </a:lnTo>
                <a:lnTo>
                  <a:pt x="606" y="309"/>
                </a:lnTo>
                <a:lnTo>
                  <a:pt x="612" y="332"/>
                </a:lnTo>
                <a:lnTo>
                  <a:pt x="615" y="357"/>
                </a:lnTo>
                <a:lnTo>
                  <a:pt x="616" y="382"/>
                </a:lnTo>
                <a:lnTo>
                  <a:pt x="615" y="401"/>
                </a:lnTo>
                <a:lnTo>
                  <a:pt x="614" y="420"/>
                </a:lnTo>
                <a:lnTo>
                  <a:pt x="610" y="439"/>
                </a:lnTo>
                <a:lnTo>
                  <a:pt x="606" y="458"/>
                </a:lnTo>
                <a:lnTo>
                  <a:pt x="600" y="476"/>
                </a:lnTo>
                <a:lnTo>
                  <a:pt x="594" y="493"/>
                </a:lnTo>
                <a:lnTo>
                  <a:pt x="586" y="511"/>
                </a:lnTo>
                <a:lnTo>
                  <a:pt x="577" y="526"/>
                </a:lnTo>
                <a:lnTo>
                  <a:pt x="567" y="543"/>
                </a:lnTo>
                <a:lnTo>
                  <a:pt x="556" y="557"/>
                </a:lnTo>
                <a:lnTo>
                  <a:pt x="544" y="572"/>
                </a:lnTo>
                <a:lnTo>
                  <a:pt x="531" y="585"/>
                </a:lnTo>
                <a:lnTo>
                  <a:pt x="518" y="597"/>
                </a:lnTo>
                <a:lnTo>
                  <a:pt x="504" y="607"/>
                </a:lnTo>
                <a:lnTo>
                  <a:pt x="488" y="618"/>
                </a:lnTo>
                <a:lnTo>
                  <a:pt x="472" y="626"/>
                </a:lnTo>
                <a:lnTo>
                  <a:pt x="455" y="635"/>
                </a:lnTo>
                <a:lnTo>
                  <a:pt x="437" y="642"/>
                </a:lnTo>
                <a:lnTo>
                  <a:pt x="419" y="648"/>
                </a:lnTo>
                <a:lnTo>
                  <a:pt x="400" y="653"/>
                </a:lnTo>
                <a:lnTo>
                  <a:pt x="381" y="656"/>
                </a:lnTo>
                <a:lnTo>
                  <a:pt x="360" y="658"/>
                </a:lnTo>
                <a:lnTo>
                  <a:pt x="339" y="661"/>
                </a:lnTo>
                <a:lnTo>
                  <a:pt x="317" y="661"/>
                </a:lnTo>
                <a:lnTo>
                  <a:pt x="300" y="661"/>
                </a:lnTo>
                <a:lnTo>
                  <a:pt x="281" y="658"/>
                </a:lnTo>
                <a:lnTo>
                  <a:pt x="261" y="656"/>
                </a:lnTo>
                <a:lnTo>
                  <a:pt x="240" y="653"/>
                </a:lnTo>
                <a:lnTo>
                  <a:pt x="251" y="633"/>
                </a:lnTo>
                <a:lnTo>
                  <a:pt x="262" y="613"/>
                </a:lnTo>
                <a:lnTo>
                  <a:pt x="273" y="589"/>
                </a:lnTo>
                <a:lnTo>
                  <a:pt x="283" y="564"/>
                </a:lnTo>
                <a:lnTo>
                  <a:pt x="293" y="537"/>
                </a:lnTo>
                <a:lnTo>
                  <a:pt x="302" y="507"/>
                </a:lnTo>
                <a:lnTo>
                  <a:pt x="312" y="475"/>
                </a:lnTo>
                <a:lnTo>
                  <a:pt x="321" y="440"/>
                </a:lnTo>
                <a:lnTo>
                  <a:pt x="355" y="311"/>
                </a:lnTo>
                <a:lnTo>
                  <a:pt x="363" y="278"/>
                </a:lnTo>
                <a:lnTo>
                  <a:pt x="373" y="249"/>
                </a:lnTo>
                <a:lnTo>
                  <a:pt x="382" y="220"/>
                </a:lnTo>
                <a:lnTo>
                  <a:pt x="393" y="194"/>
                </a:lnTo>
                <a:lnTo>
                  <a:pt x="357" y="201"/>
                </a:lnTo>
                <a:lnTo>
                  <a:pt x="323" y="207"/>
                </a:lnTo>
                <a:lnTo>
                  <a:pt x="292" y="211"/>
                </a:lnTo>
                <a:lnTo>
                  <a:pt x="263" y="214"/>
                </a:lnTo>
                <a:lnTo>
                  <a:pt x="258" y="234"/>
                </a:lnTo>
                <a:lnTo>
                  <a:pt x="271" y="232"/>
                </a:lnTo>
                <a:lnTo>
                  <a:pt x="280" y="233"/>
                </a:lnTo>
                <a:lnTo>
                  <a:pt x="283" y="236"/>
                </a:lnTo>
                <a:lnTo>
                  <a:pt x="286" y="237"/>
                </a:lnTo>
                <a:lnTo>
                  <a:pt x="288" y="239"/>
                </a:lnTo>
                <a:lnTo>
                  <a:pt x="290" y="242"/>
                </a:lnTo>
                <a:lnTo>
                  <a:pt x="292" y="249"/>
                </a:lnTo>
                <a:lnTo>
                  <a:pt x="290" y="257"/>
                </a:lnTo>
                <a:lnTo>
                  <a:pt x="288" y="268"/>
                </a:lnTo>
                <a:lnTo>
                  <a:pt x="248" y="420"/>
                </a:lnTo>
                <a:lnTo>
                  <a:pt x="213" y="542"/>
                </a:lnTo>
                <a:lnTo>
                  <a:pt x="201" y="574"/>
                </a:lnTo>
                <a:lnTo>
                  <a:pt x="190" y="600"/>
                </a:lnTo>
                <a:lnTo>
                  <a:pt x="181" y="620"/>
                </a:lnTo>
                <a:lnTo>
                  <a:pt x="172" y="635"/>
                </a:lnTo>
                <a:lnTo>
                  <a:pt x="168" y="639"/>
                </a:lnTo>
                <a:lnTo>
                  <a:pt x="163" y="644"/>
                </a:lnTo>
                <a:lnTo>
                  <a:pt x="158" y="649"/>
                </a:lnTo>
                <a:lnTo>
                  <a:pt x="153" y="651"/>
                </a:lnTo>
                <a:lnTo>
                  <a:pt x="145" y="654"/>
                </a:lnTo>
                <a:lnTo>
                  <a:pt x="133" y="656"/>
                </a:lnTo>
                <a:lnTo>
                  <a:pt x="95" y="658"/>
                </a:lnTo>
                <a:lnTo>
                  <a:pt x="83" y="682"/>
                </a:lnTo>
                <a:lnTo>
                  <a:pt x="152" y="680"/>
                </a:lnTo>
                <a:lnTo>
                  <a:pt x="203" y="681"/>
                </a:lnTo>
                <a:lnTo>
                  <a:pt x="257" y="685"/>
                </a:lnTo>
                <a:lnTo>
                  <a:pt x="312" y="687"/>
                </a:lnTo>
                <a:lnTo>
                  <a:pt x="348" y="688"/>
                </a:lnTo>
                <a:lnTo>
                  <a:pt x="369" y="688"/>
                </a:lnTo>
                <a:lnTo>
                  <a:pt x="389" y="687"/>
                </a:lnTo>
                <a:lnTo>
                  <a:pt x="410" y="684"/>
                </a:lnTo>
                <a:lnTo>
                  <a:pt x="430" y="680"/>
                </a:lnTo>
                <a:lnTo>
                  <a:pt x="450" y="675"/>
                </a:lnTo>
                <a:lnTo>
                  <a:pt x="470" y="669"/>
                </a:lnTo>
                <a:lnTo>
                  <a:pt x="492" y="662"/>
                </a:lnTo>
                <a:lnTo>
                  <a:pt x="512" y="655"/>
                </a:lnTo>
                <a:lnTo>
                  <a:pt x="532" y="645"/>
                </a:lnTo>
                <a:lnTo>
                  <a:pt x="552" y="635"/>
                </a:lnTo>
                <a:lnTo>
                  <a:pt x="571" y="623"/>
                </a:lnTo>
                <a:lnTo>
                  <a:pt x="588" y="608"/>
                </a:lnTo>
                <a:lnTo>
                  <a:pt x="605" y="594"/>
                </a:lnTo>
                <a:lnTo>
                  <a:pt x="622" y="577"/>
                </a:lnTo>
                <a:lnTo>
                  <a:pt x="637" y="560"/>
                </a:lnTo>
                <a:lnTo>
                  <a:pt x="652" y="539"/>
                </a:lnTo>
                <a:lnTo>
                  <a:pt x="666" y="519"/>
                </a:lnTo>
                <a:lnTo>
                  <a:pt x="678" y="498"/>
                </a:lnTo>
                <a:lnTo>
                  <a:pt x="687" y="477"/>
                </a:lnTo>
                <a:lnTo>
                  <a:pt x="696" y="455"/>
                </a:lnTo>
                <a:lnTo>
                  <a:pt x="702" y="432"/>
                </a:lnTo>
                <a:lnTo>
                  <a:pt x="707" y="410"/>
                </a:lnTo>
                <a:lnTo>
                  <a:pt x="709" y="387"/>
                </a:lnTo>
                <a:lnTo>
                  <a:pt x="710" y="362"/>
                </a:lnTo>
                <a:lnTo>
                  <a:pt x="709" y="337"/>
                </a:lnTo>
                <a:lnTo>
                  <a:pt x="705" y="313"/>
                </a:lnTo>
                <a:lnTo>
                  <a:pt x="698" y="289"/>
                </a:lnTo>
                <a:lnTo>
                  <a:pt x="689" y="268"/>
                </a:lnTo>
                <a:lnTo>
                  <a:pt x="678" y="246"/>
                </a:lnTo>
                <a:lnTo>
                  <a:pt x="664" y="226"/>
                </a:lnTo>
                <a:lnTo>
                  <a:pt x="647" y="208"/>
                </a:lnTo>
                <a:lnTo>
                  <a:pt x="627" y="190"/>
                </a:lnTo>
                <a:close/>
                <a:moveTo>
                  <a:pt x="1313" y="64"/>
                </a:moveTo>
                <a:lnTo>
                  <a:pt x="1313" y="64"/>
                </a:lnTo>
                <a:lnTo>
                  <a:pt x="1313" y="57"/>
                </a:lnTo>
                <a:lnTo>
                  <a:pt x="1310" y="51"/>
                </a:lnTo>
                <a:lnTo>
                  <a:pt x="1305" y="45"/>
                </a:lnTo>
                <a:lnTo>
                  <a:pt x="1298" y="40"/>
                </a:lnTo>
                <a:lnTo>
                  <a:pt x="1288" y="35"/>
                </a:lnTo>
                <a:lnTo>
                  <a:pt x="1278" y="33"/>
                </a:lnTo>
                <a:lnTo>
                  <a:pt x="1263" y="31"/>
                </a:lnTo>
                <a:lnTo>
                  <a:pt x="1248" y="31"/>
                </a:lnTo>
                <a:lnTo>
                  <a:pt x="1232" y="31"/>
                </a:lnTo>
                <a:lnTo>
                  <a:pt x="1218" y="32"/>
                </a:lnTo>
                <a:lnTo>
                  <a:pt x="1204" y="34"/>
                </a:lnTo>
                <a:lnTo>
                  <a:pt x="1188" y="38"/>
                </a:lnTo>
                <a:lnTo>
                  <a:pt x="1173" y="41"/>
                </a:lnTo>
                <a:lnTo>
                  <a:pt x="1157" y="46"/>
                </a:lnTo>
                <a:lnTo>
                  <a:pt x="1142" y="52"/>
                </a:lnTo>
                <a:lnTo>
                  <a:pt x="1125" y="59"/>
                </a:lnTo>
                <a:lnTo>
                  <a:pt x="1109" y="66"/>
                </a:lnTo>
                <a:lnTo>
                  <a:pt x="1095" y="74"/>
                </a:lnTo>
                <a:lnTo>
                  <a:pt x="1081" y="83"/>
                </a:lnTo>
                <a:lnTo>
                  <a:pt x="1068" y="91"/>
                </a:lnTo>
                <a:lnTo>
                  <a:pt x="1055" y="101"/>
                </a:lnTo>
                <a:lnTo>
                  <a:pt x="1043" y="112"/>
                </a:lnTo>
                <a:lnTo>
                  <a:pt x="1032" y="122"/>
                </a:lnTo>
                <a:lnTo>
                  <a:pt x="1022" y="134"/>
                </a:lnTo>
                <a:lnTo>
                  <a:pt x="1012" y="146"/>
                </a:lnTo>
                <a:lnTo>
                  <a:pt x="1003" y="161"/>
                </a:lnTo>
                <a:lnTo>
                  <a:pt x="994" y="176"/>
                </a:lnTo>
                <a:lnTo>
                  <a:pt x="985" y="193"/>
                </a:lnTo>
                <a:lnTo>
                  <a:pt x="978" y="211"/>
                </a:lnTo>
                <a:lnTo>
                  <a:pt x="970" y="230"/>
                </a:lnTo>
                <a:lnTo>
                  <a:pt x="963" y="250"/>
                </a:lnTo>
                <a:lnTo>
                  <a:pt x="957" y="271"/>
                </a:lnTo>
                <a:lnTo>
                  <a:pt x="885" y="518"/>
                </a:lnTo>
                <a:lnTo>
                  <a:pt x="878" y="545"/>
                </a:lnTo>
                <a:lnTo>
                  <a:pt x="872" y="569"/>
                </a:lnTo>
                <a:lnTo>
                  <a:pt x="870" y="589"/>
                </a:lnTo>
                <a:lnTo>
                  <a:pt x="869" y="607"/>
                </a:lnTo>
                <a:lnTo>
                  <a:pt x="869" y="617"/>
                </a:lnTo>
                <a:lnTo>
                  <a:pt x="871" y="626"/>
                </a:lnTo>
                <a:lnTo>
                  <a:pt x="873" y="636"/>
                </a:lnTo>
                <a:lnTo>
                  <a:pt x="877" y="644"/>
                </a:lnTo>
                <a:lnTo>
                  <a:pt x="882" y="651"/>
                </a:lnTo>
                <a:lnTo>
                  <a:pt x="888" y="660"/>
                </a:lnTo>
                <a:lnTo>
                  <a:pt x="894" y="666"/>
                </a:lnTo>
                <a:lnTo>
                  <a:pt x="902" y="673"/>
                </a:lnTo>
                <a:lnTo>
                  <a:pt x="910" y="679"/>
                </a:lnTo>
                <a:lnTo>
                  <a:pt x="920" y="684"/>
                </a:lnTo>
                <a:lnTo>
                  <a:pt x="931" y="688"/>
                </a:lnTo>
                <a:lnTo>
                  <a:pt x="941" y="692"/>
                </a:lnTo>
                <a:lnTo>
                  <a:pt x="952" y="694"/>
                </a:lnTo>
                <a:lnTo>
                  <a:pt x="964" y="697"/>
                </a:lnTo>
                <a:lnTo>
                  <a:pt x="977" y="698"/>
                </a:lnTo>
                <a:lnTo>
                  <a:pt x="991" y="698"/>
                </a:lnTo>
                <a:lnTo>
                  <a:pt x="1007" y="698"/>
                </a:lnTo>
                <a:lnTo>
                  <a:pt x="1024" y="695"/>
                </a:lnTo>
                <a:lnTo>
                  <a:pt x="1040" y="693"/>
                </a:lnTo>
                <a:lnTo>
                  <a:pt x="1057" y="688"/>
                </a:lnTo>
                <a:lnTo>
                  <a:pt x="1074" y="684"/>
                </a:lnTo>
                <a:lnTo>
                  <a:pt x="1092" y="676"/>
                </a:lnTo>
                <a:lnTo>
                  <a:pt x="1108" y="669"/>
                </a:lnTo>
                <a:lnTo>
                  <a:pt x="1125" y="660"/>
                </a:lnTo>
                <a:lnTo>
                  <a:pt x="1142" y="650"/>
                </a:lnTo>
                <a:lnTo>
                  <a:pt x="1158" y="638"/>
                </a:lnTo>
                <a:lnTo>
                  <a:pt x="1174" y="626"/>
                </a:lnTo>
                <a:lnTo>
                  <a:pt x="1188" y="613"/>
                </a:lnTo>
                <a:lnTo>
                  <a:pt x="1202" y="598"/>
                </a:lnTo>
                <a:lnTo>
                  <a:pt x="1216" y="582"/>
                </a:lnTo>
                <a:lnTo>
                  <a:pt x="1229" y="566"/>
                </a:lnTo>
                <a:lnTo>
                  <a:pt x="1241" y="549"/>
                </a:lnTo>
                <a:lnTo>
                  <a:pt x="1251" y="530"/>
                </a:lnTo>
                <a:lnTo>
                  <a:pt x="1261" y="512"/>
                </a:lnTo>
                <a:lnTo>
                  <a:pt x="1269" y="493"/>
                </a:lnTo>
                <a:lnTo>
                  <a:pt x="1275" y="475"/>
                </a:lnTo>
                <a:lnTo>
                  <a:pt x="1281" y="456"/>
                </a:lnTo>
                <a:lnTo>
                  <a:pt x="1285" y="437"/>
                </a:lnTo>
                <a:lnTo>
                  <a:pt x="1286" y="418"/>
                </a:lnTo>
                <a:lnTo>
                  <a:pt x="1287" y="399"/>
                </a:lnTo>
                <a:lnTo>
                  <a:pt x="1287" y="386"/>
                </a:lnTo>
                <a:lnTo>
                  <a:pt x="1286" y="374"/>
                </a:lnTo>
                <a:lnTo>
                  <a:pt x="1284" y="363"/>
                </a:lnTo>
                <a:lnTo>
                  <a:pt x="1281" y="354"/>
                </a:lnTo>
                <a:lnTo>
                  <a:pt x="1278" y="344"/>
                </a:lnTo>
                <a:lnTo>
                  <a:pt x="1273" y="334"/>
                </a:lnTo>
                <a:lnTo>
                  <a:pt x="1268" y="327"/>
                </a:lnTo>
                <a:lnTo>
                  <a:pt x="1262" y="320"/>
                </a:lnTo>
                <a:lnTo>
                  <a:pt x="1255" y="314"/>
                </a:lnTo>
                <a:lnTo>
                  <a:pt x="1248" y="308"/>
                </a:lnTo>
                <a:lnTo>
                  <a:pt x="1241" y="305"/>
                </a:lnTo>
                <a:lnTo>
                  <a:pt x="1232" y="301"/>
                </a:lnTo>
                <a:lnTo>
                  <a:pt x="1224" y="298"/>
                </a:lnTo>
                <a:lnTo>
                  <a:pt x="1214" y="296"/>
                </a:lnTo>
                <a:lnTo>
                  <a:pt x="1205" y="295"/>
                </a:lnTo>
                <a:lnTo>
                  <a:pt x="1194" y="294"/>
                </a:lnTo>
                <a:lnTo>
                  <a:pt x="1175" y="295"/>
                </a:lnTo>
                <a:lnTo>
                  <a:pt x="1155" y="299"/>
                </a:lnTo>
                <a:lnTo>
                  <a:pt x="1133" y="305"/>
                </a:lnTo>
                <a:lnTo>
                  <a:pt x="1109" y="313"/>
                </a:lnTo>
                <a:lnTo>
                  <a:pt x="1086" y="325"/>
                </a:lnTo>
                <a:lnTo>
                  <a:pt x="1062" y="338"/>
                </a:lnTo>
                <a:lnTo>
                  <a:pt x="1038" y="355"/>
                </a:lnTo>
                <a:lnTo>
                  <a:pt x="1013" y="374"/>
                </a:lnTo>
                <a:lnTo>
                  <a:pt x="1063" y="211"/>
                </a:lnTo>
                <a:lnTo>
                  <a:pt x="1075" y="175"/>
                </a:lnTo>
                <a:lnTo>
                  <a:pt x="1084" y="146"/>
                </a:lnTo>
                <a:lnTo>
                  <a:pt x="1094" y="125"/>
                </a:lnTo>
                <a:lnTo>
                  <a:pt x="1101" y="112"/>
                </a:lnTo>
                <a:lnTo>
                  <a:pt x="1106" y="106"/>
                </a:lnTo>
                <a:lnTo>
                  <a:pt x="1111" y="101"/>
                </a:lnTo>
                <a:lnTo>
                  <a:pt x="1117" y="96"/>
                </a:lnTo>
                <a:lnTo>
                  <a:pt x="1123" y="93"/>
                </a:lnTo>
                <a:lnTo>
                  <a:pt x="1129" y="90"/>
                </a:lnTo>
                <a:lnTo>
                  <a:pt x="1136" y="88"/>
                </a:lnTo>
                <a:lnTo>
                  <a:pt x="1143" y="87"/>
                </a:lnTo>
                <a:lnTo>
                  <a:pt x="1150" y="87"/>
                </a:lnTo>
                <a:lnTo>
                  <a:pt x="1168" y="88"/>
                </a:lnTo>
                <a:lnTo>
                  <a:pt x="1189" y="90"/>
                </a:lnTo>
                <a:lnTo>
                  <a:pt x="1231" y="95"/>
                </a:lnTo>
                <a:lnTo>
                  <a:pt x="1258" y="96"/>
                </a:lnTo>
                <a:lnTo>
                  <a:pt x="1270" y="96"/>
                </a:lnTo>
                <a:lnTo>
                  <a:pt x="1281" y="94"/>
                </a:lnTo>
                <a:lnTo>
                  <a:pt x="1292" y="91"/>
                </a:lnTo>
                <a:lnTo>
                  <a:pt x="1299" y="88"/>
                </a:lnTo>
                <a:lnTo>
                  <a:pt x="1306" y="82"/>
                </a:lnTo>
                <a:lnTo>
                  <a:pt x="1310" y="77"/>
                </a:lnTo>
                <a:lnTo>
                  <a:pt x="1313" y="71"/>
                </a:lnTo>
                <a:lnTo>
                  <a:pt x="1313" y="64"/>
                </a:lnTo>
                <a:close/>
                <a:moveTo>
                  <a:pt x="1062" y="374"/>
                </a:moveTo>
                <a:lnTo>
                  <a:pt x="1062" y="374"/>
                </a:lnTo>
                <a:lnTo>
                  <a:pt x="1082" y="362"/>
                </a:lnTo>
                <a:lnTo>
                  <a:pt x="1100" y="352"/>
                </a:lnTo>
                <a:lnTo>
                  <a:pt x="1109" y="350"/>
                </a:lnTo>
                <a:lnTo>
                  <a:pt x="1117" y="348"/>
                </a:lnTo>
                <a:lnTo>
                  <a:pt x="1125" y="346"/>
                </a:lnTo>
                <a:lnTo>
                  <a:pt x="1133" y="346"/>
                </a:lnTo>
                <a:lnTo>
                  <a:pt x="1144" y="346"/>
                </a:lnTo>
                <a:lnTo>
                  <a:pt x="1155" y="350"/>
                </a:lnTo>
                <a:lnTo>
                  <a:pt x="1163" y="355"/>
                </a:lnTo>
                <a:lnTo>
                  <a:pt x="1171" y="362"/>
                </a:lnTo>
                <a:lnTo>
                  <a:pt x="1175" y="368"/>
                </a:lnTo>
                <a:lnTo>
                  <a:pt x="1180" y="374"/>
                </a:lnTo>
                <a:lnTo>
                  <a:pt x="1183" y="381"/>
                </a:lnTo>
                <a:lnTo>
                  <a:pt x="1186" y="388"/>
                </a:lnTo>
                <a:lnTo>
                  <a:pt x="1189" y="405"/>
                </a:lnTo>
                <a:lnTo>
                  <a:pt x="1191" y="421"/>
                </a:lnTo>
                <a:lnTo>
                  <a:pt x="1191" y="442"/>
                </a:lnTo>
                <a:lnTo>
                  <a:pt x="1188" y="462"/>
                </a:lnTo>
                <a:lnTo>
                  <a:pt x="1183" y="482"/>
                </a:lnTo>
                <a:lnTo>
                  <a:pt x="1177" y="502"/>
                </a:lnTo>
                <a:lnTo>
                  <a:pt x="1170" y="524"/>
                </a:lnTo>
                <a:lnTo>
                  <a:pt x="1161" y="544"/>
                </a:lnTo>
                <a:lnTo>
                  <a:pt x="1150" y="564"/>
                </a:lnTo>
                <a:lnTo>
                  <a:pt x="1138" y="585"/>
                </a:lnTo>
                <a:lnTo>
                  <a:pt x="1125" y="604"/>
                </a:lnTo>
                <a:lnTo>
                  <a:pt x="1111" y="620"/>
                </a:lnTo>
                <a:lnTo>
                  <a:pt x="1096" y="635"/>
                </a:lnTo>
                <a:lnTo>
                  <a:pt x="1082" y="645"/>
                </a:lnTo>
                <a:lnTo>
                  <a:pt x="1067" y="655"/>
                </a:lnTo>
                <a:lnTo>
                  <a:pt x="1051" y="661"/>
                </a:lnTo>
                <a:lnTo>
                  <a:pt x="1034" y="664"/>
                </a:lnTo>
                <a:lnTo>
                  <a:pt x="1018" y="666"/>
                </a:lnTo>
                <a:lnTo>
                  <a:pt x="1005" y="666"/>
                </a:lnTo>
                <a:lnTo>
                  <a:pt x="993" y="662"/>
                </a:lnTo>
                <a:lnTo>
                  <a:pt x="981" y="656"/>
                </a:lnTo>
                <a:lnTo>
                  <a:pt x="970" y="649"/>
                </a:lnTo>
                <a:lnTo>
                  <a:pt x="960" y="641"/>
                </a:lnTo>
                <a:lnTo>
                  <a:pt x="953" y="630"/>
                </a:lnTo>
                <a:lnTo>
                  <a:pt x="950" y="619"/>
                </a:lnTo>
                <a:lnTo>
                  <a:pt x="949" y="607"/>
                </a:lnTo>
                <a:lnTo>
                  <a:pt x="950" y="591"/>
                </a:lnTo>
                <a:lnTo>
                  <a:pt x="951" y="574"/>
                </a:lnTo>
                <a:lnTo>
                  <a:pt x="953" y="556"/>
                </a:lnTo>
                <a:lnTo>
                  <a:pt x="958" y="539"/>
                </a:lnTo>
                <a:lnTo>
                  <a:pt x="963" y="523"/>
                </a:lnTo>
                <a:lnTo>
                  <a:pt x="969" y="505"/>
                </a:lnTo>
                <a:lnTo>
                  <a:pt x="976" y="488"/>
                </a:lnTo>
                <a:lnTo>
                  <a:pt x="985" y="470"/>
                </a:lnTo>
                <a:lnTo>
                  <a:pt x="994" y="454"/>
                </a:lnTo>
                <a:lnTo>
                  <a:pt x="1003" y="438"/>
                </a:lnTo>
                <a:lnTo>
                  <a:pt x="1013" y="424"/>
                </a:lnTo>
                <a:lnTo>
                  <a:pt x="1022" y="412"/>
                </a:lnTo>
                <a:lnTo>
                  <a:pt x="1032" y="400"/>
                </a:lnTo>
                <a:lnTo>
                  <a:pt x="1042" y="389"/>
                </a:lnTo>
                <a:lnTo>
                  <a:pt x="1052" y="381"/>
                </a:lnTo>
                <a:lnTo>
                  <a:pt x="1062" y="374"/>
                </a:lnTo>
                <a:close/>
                <a:moveTo>
                  <a:pt x="2495" y="308"/>
                </a:moveTo>
                <a:lnTo>
                  <a:pt x="2495" y="308"/>
                </a:lnTo>
                <a:lnTo>
                  <a:pt x="2488" y="305"/>
                </a:lnTo>
                <a:lnTo>
                  <a:pt x="2482" y="301"/>
                </a:lnTo>
                <a:lnTo>
                  <a:pt x="2466" y="296"/>
                </a:lnTo>
                <a:lnTo>
                  <a:pt x="2448" y="293"/>
                </a:lnTo>
                <a:lnTo>
                  <a:pt x="2428" y="292"/>
                </a:lnTo>
                <a:lnTo>
                  <a:pt x="2414" y="293"/>
                </a:lnTo>
                <a:lnTo>
                  <a:pt x="2398" y="294"/>
                </a:lnTo>
                <a:lnTo>
                  <a:pt x="2384" y="296"/>
                </a:lnTo>
                <a:lnTo>
                  <a:pt x="2370" y="299"/>
                </a:lnTo>
                <a:lnTo>
                  <a:pt x="2355" y="302"/>
                </a:lnTo>
                <a:lnTo>
                  <a:pt x="2341" y="307"/>
                </a:lnTo>
                <a:lnTo>
                  <a:pt x="2328" y="313"/>
                </a:lnTo>
                <a:lnTo>
                  <a:pt x="2314" y="320"/>
                </a:lnTo>
                <a:lnTo>
                  <a:pt x="2302" y="327"/>
                </a:lnTo>
                <a:lnTo>
                  <a:pt x="2289" y="336"/>
                </a:lnTo>
                <a:lnTo>
                  <a:pt x="2275" y="345"/>
                </a:lnTo>
                <a:lnTo>
                  <a:pt x="2263" y="355"/>
                </a:lnTo>
                <a:lnTo>
                  <a:pt x="2252" y="365"/>
                </a:lnTo>
                <a:lnTo>
                  <a:pt x="2240" y="377"/>
                </a:lnTo>
                <a:lnTo>
                  <a:pt x="2228" y="390"/>
                </a:lnTo>
                <a:lnTo>
                  <a:pt x="2217" y="404"/>
                </a:lnTo>
                <a:lnTo>
                  <a:pt x="2199" y="429"/>
                </a:lnTo>
                <a:lnTo>
                  <a:pt x="2182" y="454"/>
                </a:lnTo>
                <a:lnTo>
                  <a:pt x="2169" y="479"/>
                </a:lnTo>
                <a:lnTo>
                  <a:pt x="2159" y="502"/>
                </a:lnTo>
                <a:lnTo>
                  <a:pt x="2149" y="527"/>
                </a:lnTo>
                <a:lnTo>
                  <a:pt x="2143" y="552"/>
                </a:lnTo>
                <a:lnTo>
                  <a:pt x="2140" y="577"/>
                </a:lnTo>
                <a:lnTo>
                  <a:pt x="2138" y="603"/>
                </a:lnTo>
                <a:lnTo>
                  <a:pt x="2138" y="614"/>
                </a:lnTo>
                <a:lnTo>
                  <a:pt x="2140" y="625"/>
                </a:lnTo>
                <a:lnTo>
                  <a:pt x="2142" y="636"/>
                </a:lnTo>
                <a:lnTo>
                  <a:pt x="2144" y="645"/>
                </a:lnTo>
                <a:lnTo>
                  <a:pt x="2147" y="654"/>
                </a:lnTo>
                <a:lnTo>
                  <a:pt x="2151" y="661"/>
                </a:lnTo>
                <a:lnTo>
                  <a:pt x="2156" y="668"/>
                </a:lnTo>
                <a:lnTo>
                  <a:pt x="2161" y="674"/>
                </a:lnTo>
                <a:lnTo>
                  <a:pt x="2167" y="680"/>
                </a:lnTo>
                <a:lnTo>
                  <a:pt x="2174" y="684"/>
                </a:lnTo>
                <a:lnTo>
                  <a:pt x="2181" y="688"/>
                </a:lnTo>
                <a:lnTo>
                  <a:pt x="2188" y="691"/>
                </a:lnTo>
                <a:lnTo>
                  <a:pt x="2198" y="693"/>
                </a:lnTo>
                <a:lnTo>
                  <a:pt x="2206" y="695"/>
                </a:lnTo>
                <a:lnTo>
                  <a:pt x="2216" y="697"/>
                </a:lnTo>
                <a:lnTo>
                  <a:pt x="2227" y="697"/>
                </a:lnTo>
                <a:lnTo>
                  <a:pt x="2240" y="697"/>
                </a:lnTo>
                <a:lnTo>
                  <a:pt x="2254" y="694"/>
                </a:lnTo>
                <a:lnTo>
                  <a:pt x="2268" y="693"/>
                </a:lnTo>
                <a:lnTo>
                  <a:pt x="2283" y="689"/>
                </a:lnTo>
                <a:lnTo>
                  <a:pt x="2297" y="686"/>
                </a:lnTo>
                <a:lnTo>
                  <a:pt x="2312" y="681"/>
                </a:lnTo>
                <a:lnTo>
                  <a:pt x="2343" y="669"/>
                </a:lnTo>
                <a:lnTo>
                  <a:pt x="2376" y="654"/>
                </a:lnTo>
                <a:lnTo>
                  <a:pt x="2410" y="636"/>
                </a:lnTo>
                <a:lnTo>
                  <a:pt x="2445" y="613"/>
                </a:lnTo>
                <a:lnTo>
                  <a:pt x="2482" y="588"/>
                </a:lnTo>
                <a:lnTo>
                  <a:pt x="2461" y="568"/>
                </a:lnTo>
                <a:lnTo>
                  <a:pt x="2426" y="588"/>
                </a:lnTo>
                <a:lnTo>
                  <a:pt x="2393" y="605"/>
                </a:lnTo>
                <a:lnTo>
                  <a:pt x="2366" y="617"/>
                </a:lnTo>
                <a:lnTo>
                  <a:pt x="2345" y="626"/>
                </a:lnTo>
                <a:lnTo>
                  <a:pt x="2330" y="631"/>
                </a:lnTo>
                <a:lnTo>
                  <a:pt x="2316" y="635"/>
                </a:lnTo>
                <a:lnTo>
                  <a:pt x="2303" y="636"/>
                </a:lnTo>
                <a:lnTo>
                  <a:pt x="2290" y="637"/>
                </a:lnTo>
                <a:lnTo>
                  <a:pt x="2278" y="636"/>
                </a:lnTo>
                <a:lnTo>
                  <a:pt x="2267" y="633"/>
                </a:lnTo>
                <a:lnTo>
                  <a:pt x="2258" y="630"/>
                </a:lnTo>
                <a:lnTo>
                  <a:pt x="2250" y="624"/>
                </a:lnTo>
                <a:lnTo>
                  <a:pt x="2247" y="620"/>
                </a:lnTo>
                <a:lnTo>
                  <a:pt x="2244" y="616"/>
                </a:lnTo>
                <a:lnTo>
                  <a:pt x="2240" y="606"/>
                </a:lnTo>
                <a:lnTo>
                  <a:pt x="2237" y="593"/>
                </a:lnTo>
                <a:lnTo>
                  <a:pt x="2236" y="577"/>
                </a:lnTo>
                <a:lnTo>
                  <a:pt x="2237" y="555"/>
                </a:lnTo>
                <a:lnTo>
                  <a:pt x="2242" y="530"/>
                </a:lnTo>
                <a:lnTo>
                  <a:pt x="2337" y="496"/>
                </a:lnTo>
                <a:lnTo>
                  <a:pt x="2370" y="483"/>
                </a:lnTo>
                <a:lnTo>
                  <a:pt x="2392" y="474"/>
                </a:lnTo>
                <a:lnTo>
                  <a:pt x="2424" y="458"/>
                </a:lnTo>
                <a:lnTo>
                  <a:pt x="2452" y="443"/>
                </a:lnTo>
                <a:lnTo>
                  <a:pt x="2473" y="429"/>
                </a:lnTo>
                <a:lnTo>
                  <a:pt x="2482" y="420"/>
                </a:lnTo>
                <a:lnTo>
                  <a:pt x="2490" y="413"/>
                </a:lnTo>
                <a:lnTo>
                  <a:pt x="2502" y="399"/>
                </a:lnTo>
                <a:lnTo>
                  <a:pt x="2507" y="392"/>
                </a:lnTo>
                <a:lnTo>
                  <a:pt x="2510" y="383"/>
                </a:lnTo>
                <a:lnTo>
                  <a:pt x="2513" y="376"/>
                </a:lnTo>
                <a:lnTo>
                  <a:pt x="2515" y="369"/>
                </a:lnTo>
                <a:lnTo>
                  <a:pt x="2516" y="362"/>
                </a:lnTo>
                <a:lnTo>
                  <a:pt x="2517" y="354"/>
                </a:lnTo>
                <a:lnTo>
                  <a:pt x="2516" y="346"/>
                </a:lnTo>
                <a:lnTo>
                  <a:pt x="2515" y="340"/>
                </a:lnTo>
                <a:lnTo>
                  <a:pt x="2514" y="333"/>
                </a:lnTo>
                <a:lnTo>
                  <a:pt x="2511" y="328"/>
                </a:lnTo>
                <a:lnTo>
                  <a:pt x="2508" y="323"/>
                </a:lnTo>
                <a:lnTo>
                  <a:pt x="2504" y="318"/>
                </a:lnTo>
                <a:lnTo>
                  <a:pt x="2500" y="313"/>
                </a:lnTo>
                <a:lnTo>
                  <a:pt x="2495" y="308"/>
                </a:lnTo>
                <a:close/>
                <a:moveTo>
                  <a:pt x="2396" y="427"/>
                </a:moveTo>
                <a:lnTo>
                  <a:pt x="2396" y="427"/>
                </a:lnTo>
                <a:lnTo>
                  <a:pt x="2383" y="437"/>
                </a:lnTo>
                <a:lnTo>
                  <a:pt x="2368" y="446"/>
                </a:lnTo>
                <a:lnTo>
                  <a:pt x="2352" y="456"/>
                </a:lnTo>
                <a:lnTo>
                  <a:pt x="2335" y="465"/>
                </a:lnTo>
                <a:lnTo>
                  <a:pt x="2316" y="474"/>
                </a:lnTo>
                <a:lnTo>
                  <a:pt x="2294" y="483"/>
                </a:lnTo>
                <a:lnTo>
                  <a:pt x="2249" y="500"/>
                </a:lnTo>
                <a:lnTo>
                  <a:pt x="2256" y="474"/>
                </a:lnTo>
                <a:lnTo>
                  <a:pt x="2265" y="448"/>
                </a:lnTo>
                <a:lnTo>
                  <a:pt x="2275" y="421"/>
                </a:lnTo>
                <a:lnTo>
                  <a:pt x="2289" y="395"/>
                </a:lnTo>
                <a:lnTo>
                  <a:pt x="2299" y="380"/>
                </a:lnTo>
                <a:lnTo>
                  <a:pt x="2310" y="365"/>
                </a:lnTo>
                <a:lnTo>
                  <a:pt x="2323" y="354"/>
                </a:lnTo>
                <a:lnTo>
                  <a:pt x="2336" y="344"/>
                </a:lnTo>
                <a:lnTo>
                  <a:pt x="2347" y="338"/>
                </a:lnTo>
                <a:lnTo>
                  <a:pt x="2358" y="333"/>
                </a:lnTo>
                <a:lnTo>
                  <a:pt x="2368" y="331"/>
                </a:lnTo>
                <a:lnTo>
                  <a:pt x="2380" y="331"/>
                </a:lnTo>
                <a:lnTo>
                  <a:pt x="2390" y="331"/>
                </a:lnTo>
                <a:lnTo>
                  <a:pt x="2399" y="333"/>
                </a:lnTo>
                <a:lnTo>
                  <a:pt x="2408" y="337"/>
                </a:lnTo>
                <a:lnTo>
                  <a:pt x="2415" y="343"/>
                </a:lnTo>
                <a:lnTo>
                  <a:pt x="2421" y="349"/>
                </a:lnTo>
                <a:lnTo>
                  <a:pt x="2426" y="356"/>
                </a:lnTo>
                <a:lnTo>
                  <a:pt x="2428" y="364"/>
                </a:lnTo>
                <a:lnTo>
                  <a:pt x="2429" y="374"/>
                </a:lnTo>
                <a:lnTo>
                  <a:pt x="2428" y="381"/>
                </a:lnTo>
                <a:lnTo>
                  <a:pt x="2427" y="388"/>
                </a:lnTo>
                <a:lnTo>
                  <a:pt x="2424" y="394"/>
                </a:lnTo>
                <a:lnTo>
                  <a:pt x="2421" y="401"/>
                </a:lnTo>
                <a:lnTo>
                  <a:pt x="2416" y="407"/>
                </a:lnTo>
                <a:lnTo>
                  <a:pt x="2410" y="414"/>
                </a:lnTo>
                <a:lnTo>
                  <a:pt x="2396" y="427"/>
                </a:lnTo>
                <a:close/>
                <a:moveTo>
                  <a:pt x="3270" y="39"/>
                </a:moveTo>
                <a:lnTo>
                  <a:pt x="3270" y="39"/>
                </a:lnTo>
                <a:lnTo>
                  <a:pt x="3263" y="34"/>
                </a:lnTo>
                <a:lnTo>
                  <a:pt x="3253" y="31"/>
                </a:lnTo>
                <a:lnTo>
                  <a:pt x="3242" y="29"/>
                </a:lnTo>
                <a:lnTo>
                  <a:pt x="3232" y="28"/>
                </a:lnTo>
                <a:lnTo>
                  <a:pt x="3208" y="29"/>
                </a:lnTo>
                <a:lnTo>
                  <a:pt x="3184" y="33"/>
                </a:lnTo>
                <a:lnTo>
                  <a:pt x="3158" y="38"/>
                </a:lnTo>
                <a:lnTo>
                  <a:pt x="3133" y="45"/>
                </a:lnTo>
                <a:lnTo>
                  <a:pt x="3106" y="54"/>
                </a:lnTo>
                <a:lnTo>
                  <a:pt x="3083" y="65"/>
                </a:lnTo>
                <a:lnTo>
                  <a:pt x="3059" y="77"/>
                </a:lnTo>
                <a:lnTo>
                  <a:pt x="3038" y="91"/>
                </a:lnTo>
                <a:lnTo>
                  <a:pt x="3018" y="108"/>
                </a:lnTo>
                <a:lnTo>
                  <a:pt x="3000" y="125"/>
                </a:lnTo>
                <a:lnTo>
                  <a:pt x="2985" y="144"/>
                </a:lnTo>
                <a:lnTo>
                  <a:pt x="2970" y="164"/>
                </a:lnTo>
                <a:lnTo>
                  <a:pt x="2957" y="188"/>
                </a:lnTo>
                <a:lnTo>
                  <a:pt x="2944" y="218"/>
                </a:lnTo>
                <a:lnTo>
                  <a:pt x="2930" y="253"/>
                </a:lnTo>
                <a:lnTo>
                  <a:pt x="2916" y="296"/>
                </a:lnTo>
                <a:lnTo>
                  <a:pt x="2893" y="294"/>
                </a:lnTo>
                <a:lnTo>
                  <a:pt x="2876" y="293"/>
                </a:lnTo>
                <a:lnTo>
                  <a:pt x="2861" y="294"/>
                </a:lnTo>
                <a:lnTo>
                  <a:pt x="2845" y="295"/>
                </a:lnTo>
                <a:lnTo>
                  <a:pt x="2830" y="299"/>
                </a:lnTo>
                <a:lnTo>
                  <a:pt x="2813" y="303"/>
                </a:lnTo>
                <a:lnTo>
                  <a:pt x="2796" y="309"/>
                </a:lnTo>
                <a:lnTo>
                  <a:pt x="2780" y="315"/>
                </a:lnTo>
                <a:lnTo>
                  <a:pt x="2762" y="325"/>
                </a:lnTo>
                <a:lnTo>
                  <a:pt x="2744" y="334"/>
                </a:lnTo>
                <a:lnTo>
                  <a:pt x="2726" y="345"/>
                </a:lnTo>
                <a:lnTo>
                  <a:pt x="2708" y="357"/>
                </a:lnTo>
                <a:lnTo>
                  <a:pt x="2691" y="371"/>
                </a:lnTo>
                <a:lnTo>
                  <a:pt x="2675" y="387"/>
                </a:lnTo>
                <a:lnTo>
                  <a:pt x="2658" y="404"/>
                </a:lnTo>
                <a:lnTo>
                  <a:pt x="2643" y="421"/>
                </a:lnTo>
                <a:lnTo>
                  <a:pt x="2627" y="440"/>
                </a:lnTo>
                <a:lnTo>
                  <a:pt x="2613" y="461"/>
                </a:lnTo>
                <a:lnTo>
                  <a:pt x="2598" y="482"/>
                </a:lnTo>
                <a:lnTo>
                  <a:pt x="2587" y="504"/>
                </a:lnTo>
                <a:lnTo>
                  <a:pt x="2576" y="523"/>
                </a:lnTo>
                <a:lnTo>
                  <a:pt x="2568" y="543"/>
                </a:lnTo>
                <a:lnTo>
                  <a:pt x="2562" y="561"/>
                </a:lnTo>
                <a:lnTo>
                  <a:pt x="2557" y="579"/>
                </a:lnTo>
                <a:lnTo>
                  <a:pt x="2554" y="597"/>
                </a:lnTo>
                <a:lnTo>
                  <a:pt x="2553" y="613"/>
                </a:lnTo>
                <a:lnTo>
                  <a:pt x="2553" y="624"/>
                </a:lnTo>
                <a:lnTo>
                  <a:pt x="2554" y="633"/>
                </a:lnTo>
                <a:lnTo>
                  <a:pt x="2557" y="642"/>
                </a:lnTo>
                <a:lnTo>
                  <a:pt x="2559" y="650"/>
                </a:lnTo>
                <a:lnTo>
                  <a:pt x="2562" y="658"/>
                </a:lnTo>
                <a:lnTo>
                  <a:pt x="2565" y="664"/>
                </a:lnTo>
                <a:lnTo>
                  <a:pt x="2570" y="672"/>
                </a:lnTo>
                <a:lnTo>
                  <a:pt x="2575" y="678"/>
                </a:lnTo>
                <a:lnTo>
                  <a:pt x="2581" y="682"/>
                </a:lnTo>
                <a:lnTo>
                  <a:pt x="2587" y="687"/>
                </a:lnTo>
                <a:lnTo>
                  <a:pt x="2593" y="691"/>
                </a:lnTo>
                <a:lnTo>
                  <a:pt x="2600" y="693"/>
                </a:lnTo>
                <a:lnTo>
                  <a:pt x="2607" y="695"/>
                </a:lnTo>
                <a:lnTo>
                  <a:pt x="2614" y="698"/>
                </a:lnTo>
                <a:lnTo>
                  <a:pt x="2629" y="699"/>
                </a:lnTo>
                <a:lnTo>
                  <a:pt x="2649" y="698"/>
                </a:lnTo>
                <a:lnTo>
                  <a:pt x="2670" y="693"/>
                </a:lnTo>
                <a:lnTo>
                  <a:pt x="2693" y="687"/>
                </a:lnTo>
                <a:lnTo>
                  <a:pt x="2717" y="678"/>
                </a:lnTo>
                <a:lnTo>
                  <a:pt x="2728" y="672"/>
                </a:lnTo>
                <a:lnTo>
                  <a:pt x="2742" y="664"/>
                </a:lnTo>
                <a:lnTo>
                  <a:pt x="2770" y="647"/>
                </a:lnTo>
                <a:lnTo>
                  <a:pt x="2802" y="624"/>
                </a:lnTo>
                <a:lnTo>
                  <a:pt x="2837" y="595"/>
                </a:lnTo>
                <a:lnTo>
                  <a:pt x="2817" y="653"/>
                </a:lnTo>
                <a:lnTo>
                  <a:pt x="2811" y="668"/>
                </a:lnTo>
                <a:lnTo>
                  <a:pt x="2810" y="679"/>
                </a:lnTo>
                <a:lnTo>
                  <a:pt x="2810" y="682"/>
                </a:lnTo>
                <a:lnTo>
                  <a:pt x="2812" y="686"/>
                </a:lnTo>
                <a:lnTo>
                  <a:pt x="2814" y="689"/>
                </a:lnTo>
                <a:lnTo>
                  <a:pt x="2819" y="693"/>
                </a:lnTo>
                <a:lnTo>
                  <a:pt x="2824" y="695"/>
                </a:lnTo>
                <a:lnTo>
                  <a:pt x="2829" y="698"/>
                </a:lnTo>
                <a:lnTo>
                  <a:pt x="2836" y="699"/>
                </a:lnTo>
                <a:lnTo>
                  <a:pt x="2842" y="699"/>
                </a:lnTo>
                <a:lnTo>
                  <a:pt x="2860" y="698"/>
                </a:lnTo>
                <a:lnTo>
                  <a:pt x="2880" y="693"/>
                </a:lnTo>
                <a:lnTo>
                  <a:pt x="2903" y="686"/>
                </a:lnTo>
                <a:lnTo>
                  <a:pt x="2929" y="675"/>
                </a:lnTo>
                <a:lnTo>
                  <a:pt x="2950" y="664"/>
                </a:lnTo>
                <a:lnTo>
                  <a:pt x="2978" y="649"/>
                </a:lnTo>
                <a:lnTo>
                  <a:pt x="3011" y="630"/>
                </a:lnTo>
                <a:lnTo>
                  <a:pt x="3049" y="606"/>
                </a:lnTo>
                <a:lnTo>
                  <a:pt x="3031" y="588"/>
                </a:lnTo>
                <a:lnTo>
                  <a:pt x="2982" y="617"/>
                </a:lnTo>
                <a:lnTo>
                  <a:pt x="2964" y="626"/>
                </a:lnTo>
                <a:lnTo>
                  <a:pt x="2951" y="632"/>
                </a:lnTo>
                <a:lnTo>
                  <a:pt x="2938" y="637"/>
                </a:lnTo>
                <a:lnTo>
                  <a:pt x="2926" y="638"/>
                </a:lnTo>
                <a:lnTo>
                  <a:pt x="2919" y="637"/>
                </a:lnTo>
                <a:lnTo>
                  <a:pt x="2916" y="636"/>
                </a:lnTo>
                <a:lnTo>
                  <a:pt x="2913" y="633"/>
                </a:lnTo>
                <a:lnTo>
                  <a:pt x="2911" y="631"/>
                </a:lnTo>
                <a:lnTo>
                  <a:pt x="2910" y="629"/>
                </a:lnTo>
                <a:lnTo>
                  <a:pt x="2908" y="620"/>
                </a:lnTo>
                <a:lnTo>
                  <a:pt x="2910" y="611"/>
                </a:lnTo>
                <a:lnTo>
                  <a:pt x="2912" y="595"/>
                </a:lnTo>
                <a:lnTo>
                  <a:pt x="2924" y="555"/>
                </a:lnTo>
                <a:lnTo>
                  <a:pt x="3010" y="274"/>
                </a:lnTo>
                <a:lnTo>
                  <a:pt x="3038" y="183"/>
                </a:lnTo>
                <a:lnTo>
                  <a:pt x="3047" y="156"/>
                </a:lnTo>
                <a:lnTo>
                  <a:pt x="3054" y="139"/>
                </a:lnTo>
                <a:lnTo>
                  <a:pt x="3061" y="125"/>
                </a:lnTo>
                <a:lnTo>
                  <a:pt x="3068" y="112"/>
                </a:lnTo>
                <a:lnTo>
                  <a:pt x="3077" y="103"/>
                </a:lnTo>
                <a:lnTo>
                  <a:pt x="3085" y="96"/>
                </a:lnTo>
                <a:lnTo>
                  <a:pt x="3093" y="93"/>
                </a:lnTo>
                <a:lnTo>
                  <a:pt x="3102" y="89"/>
                </a:lnTo>
                <a:lnTo>
                  <a:pt x="3111" y="87"/>
                </a:lnTo>
                <a:lnTo>
                  <a:pt x="3122" y="87"/>
                </a:lnTo>
                <a:lnTo>
                  <a:pt x="3143" y="88"/>
                </a:lnTo>
                <a:lnTo>
                  <a:pt x="3178" y="91"/>
                </a:lnTo>
                <a:lnTo>
                  <a:pt x="3212" y="95"/>
                </a:lnTo>
                <a:lnTo>
                  <a:pt x="3235" y="96"/>
                </a:lnTo>
                <a:lnTo>
                  <a:pt x="3246" y="95"/>
                </a:lnTo>
                <a:lnTo>
                  <a:pt x="3255" y="94"/>
                </a:lnTo>
                <a:lnTo>
                  <a:pt x="3264" y="90"/>
                </a:lnTo>
                <a:lnTo>
                  <a:pt x="3271" y="87"/>
                </a:lnTo>
                <a:lnTo>
                  <a:pt x="3277" y="82"/>
                </a:lnTo>
                <a:lnTo>
                  <a:pt x="3282" y="76"/>
                </a:lnTo>
                <a:lnTo>
                  <a:pt x="3284" y="70"/>
                </a:lnTo>
                <a:lnTo>
                  <a:pt x="3284" y="63"/>
                </a:lnTo>
                <a:lnTo>
                  <a:pt x="3284" y="56"/>
                </a:lnTo>
                <a:lnTo>
                  <a:pt x="3280" y="50"/>
                </a:lnTo>
                <a:lnTo>
                  <a:pt x="3277" y="44"/>
                </a:lnTo>
                <a:lnTo>
                  <a:pt x="3270" y="39"/>
                </a:lnTo>
                <a:close/>
                <a:moveTo>
                  <a:pt x="2875" y="440"/>
                </a:moveTo>
                <a:lnTo>
                  <a:pt x="2875" y="440"/>
                </a:lnTo>
                <a:lnTo>
                  <a:pt x="2862" y="482"/>
                </a:lnTo>
                <a:lnTo>
                  <a:pt x="2850" y="516"/>
                </a:lnTo>
                <a:lnTo>
                  <a:pt x="2841" y="539"/>
                </a:lnTo>
                <a:lnTo>
                  <a:pt x="2836" y="549"/>
                </a:lnTo>
                <a:lnTo>
                  <a:pt x="2831" y="555"/>
                </a:lnTo>
                <a:lnTo>
                  <a:pt x="2817" y="573"/>
                </a:lnTo>
                <a:lnTo>
                  <a:pt x="2799" y="589"/>
                </a:lnTo>
                <a:lnTo>
                  <a:pt x="2780" y="604"/>
                </a:lnTo>
                <a:lnTo>
                  <a:pt x="2757" y="618"/>
                </a:lnTo>
                <a:lnTo>
                  <a:pt x="2742" y="625"/>
                </a:lnTo>
                <a:lnTo>
                  <a:pt x="2726" y="631"/>
                </a:lnTo>
                <a:lnTo>
                  <a:pt x="2713" y="633"/>
                </a:lnTo>
                <a:lnTo>
                  <a:pt x="2700" y="635"/>
                </a:lnTo>
                <a:lnTo>
                  <a:pt x="2689" y="633"/>
                </a:lnTo>
                <a:lnTo>
                  <a:pt x="2680" y="631"/>
                </a:lnTo>
                <a:lnTo>
                  <a:pt x="2670" y="626"/>
                </a:lnTo>
                <a:lnTo>
                  <a:pt x="2662" y="620"/>
                </a:lnTo>
                <a:lnTo>
                  <a:pt x="2655" y="612"/>
                </a:lnTo>
                <a:lnTo>
                  <a:pt x="2649" y="603"/>
                </a:lnTo>
                <a:lnTo>
                  <a:pt x="2646" y="592"/>
                </a:lnTo>
                <a:lnTo>
                  <a:pt x="2645" y="581"/>
                </a:lnTo>
                <a:lnTo>
                  <a:pt x="2645" y="568"/>
                </a:lnTo>
                <a:lnTo>
                  <a:pt x="2647" y="554"/>
                </a:lnTo>
                <a:lnTo>
                  <a:pt x="2650" y="539"/>
                </a:lnTo>
                <a:lnTo>
                  <a:pt x="2653" y="524"/>
                </a:lnTo>
                <a:lnTo>
                  <a:pt x="2659" y="508"/>
                </a:lnTo>
                <a:lnTo>
                  <a:pt x="2665" y="493"/>
                </a:lnTo>
                <a:lnTo>
                  <a:pt x="2672" y="475"/>
                </a:lnTo>
                <a:lnTo>
                  <a:pt x="2681" y="458"/>
                </a:lnTo>
                <a:lnTo>
                  <a:pt x="2690" y="442"/>
                </a:lnTo>
                <a:lnTo>
                  <a:pt x="2699" y="426"/>
                </a:lnTo>
                <a:lnTo>
                  <a:pt x="2708" y="412"/>
                </a:lnTo>
                <a:lnTo>
                  <a:pt x="2718" y="399"/>
                </a:lnTo>
                <a:lnTo>
                  <a:pt x="2727" y="388"/>
                </a:lnTo>
                <a:lnTo>
                  <a:pt x="2737" y="379"/>
                </a:lnTo>
                <a:lnTo>
                  <a:pt x="2746" y="370"/>
                </a:lnTo>
                <a:lnTo>
                  <a:pt x="2756" y="363"/>
                </a:lnTo>
                <a:lnTo>
                  <a:pt x="2775" y="352"/>
                </a:lnTo>
                <a:lnTo>
                  <a:pt x="2784" y="349"/>
                </a:lnTo>
                <a:lnTo>
                  <a:pt x="2795" y="345"/>
                </a:lnTo>
                <a:lnTo>
                  <a:pt x="2805" y="343"/>
                </a:lnTo>
                <a:lnTo>
                  <a:pt x="2814" y="340"/>
                </a:lnTo>
                <a:lnTo>
                  <a:pt x="2825" y="339"/>
                </a:lnTo>
                <a:lnTo>
                  <a:pt x="2835" y="339"/>
                </a:lnTo>
                <a:lnTo>
                  <a:pt x="2846" y="339"/>
                </a:lnTo>
                <a:lnTo>
                  <a:pt x="2862" y="340"/>
                </a:lnTo>
                <a:lnTo>
                  <a:pt x="2904" y="348"/>
                </a:lnTo>
                <a:lnTo>
                  <a:pt x="2875" y="440"/>
                </a:lnTo>
                <a:close/>
                <a:moveTo>
                  <a:pt x="2073" y="308"/>
                </a:moveTo>
                <a:lnTo>
                  <a:pt x="2073" y="308"/>
                </a:lnTo>
                <a:lnTo>
                  <a:pt x="2067" y="305"/>
                </a:lnTo>
                <a:lnTo>
                  <a:pt x="2060" y="301"/>
                </a:lnTo>
                <a:lnTo>
                  <a:pt x="2045" y="296"/>
                </a:lnTo>
                <a:lnTo>
                  <a:pt x="2027" y="293"/>
                </a:lnTo>
                <a:lnTo>
                  <a:pt x="2007" y="292"/>
                </a:lnTo>
                <a:lnTo>
                  <a:pt x="1992" y="293"/>
                </a:lnTo>
                <a:lnTo>
                  <a:pt x="1976" y="294"/>
                </a:lnTo>
                <a:lnTo>
                  <a:pt x="1962" y="296"/>
                </a:lnTo>
                <a:lnTo>
                  <a:pt x="1948" y="299"/>
                </a:lnTo>
                <a:lnTo>
                  <a:pt x="1933" y="302"/>
                </a:lnTo>
                <a:lnTo>
                  <a:pt x="1919" y="307"/>
                </a:lnTo>
                <a:lnTo>
                  <a:pt x="1906" y="313"/>
                </a:lnTo>
                <a:lnTo>
                  <a:pt x="1893" y="320"/>
                </a:lnTo>
                <a:lnTo>
                  <a:pt x="1880" y="327"/>
                </a:lnTo>
                <a:lnTo>
                  <a:pt x="1867" y="336"/>
                </a:lnTo>
                <a:lnTo>
                  <a:pt x="1855" y="345"/>
                </a:lnTo>
                <a:lnTo>
                  <a:pt x="1841" y="355"/>
                </a:lnTo>
                <a:lnTo>
                  <a:pt x="1830" y="365"/>
                </a:lnTo>
                <a:lnTo>
                  <a:pt x="1818" y="377"/>
                </a:lnTo>
                <a:lnTo>
                  <a:pt x="1807" y="390"/>
                </a:lnTo>
                <a:lnTo>
                  <a:pt x="1795" y="404"/>
                </a:lnTo>
                <a:lnTo>
                  <a:pt x="1777" y="429"/>
                </a:lnTo>
                <a:lnTo>
                  <a:pt x="1762" y="454"/>
                </a:lnTo>
                <a:lnTo>
                  <a:pt x="1747" y="479"/>
                </a:lnTo>
                <a:lnTo>
                  <a:pt x="1737" y="502"/>
                </a:lnTo>
                <a:lnTo>
                  <a:pt x="1728" y="527"/>
                </a:lnTo>
                <a:lnTo>
                  <a:pt x="1721" y="552"/>
                </a:lnTo>
                <a:lnTo>
                  <a:pt x="1717" y="577"/>
                </a:lnTo>
                <a:lnTo>
                  <a:pt x="1716" y="603"/>
                </a:lnTo>
                <a:lnTo>
                  <a:pt x="1717" y="614"/>
                </a:lnTo>
                <a:lnTo>
                  <a:pt x="1719" y="625"/>
                </a:lnTo>
                <a:lnTo>
                  <a:pt x="1720" y="636"/>
                </a:lnTo>
                <a:lnTo>
                  <a:pt x="1722" y="645"/>
                </a:lnTo>
                <a:lnTo>
                  <a:pt x="1726" y="654"/>
                </a:lnTo>
                <a:lnTo>
                  <a:pt x="1729" y="661"/>
                </a:lnTo>
                <a:lnTo>
                  <a:pt x="1734" y="668"/>
                </a:lnTo>
                <a:lnTo>
                  <a:pt x="1739" y="674"/>
                </a:lnTo>
                <a:lnTo>
                  <a:pt x="1745" y="680"/>
                </a:lnTo>
                <a:lnTo>
                  <a:pt x="1752" y="684"/>
                </a:lnTo>
                <a:lnTo>
                  <a:pt x="1759" y="688"/>
                </a:lnTo>
                <a:lnTo>
                  <a:pt x="1768" y="691"/>
                </a:lnTo>
                <a:lnTo>
                  <a:pt x="1776" y="693"/>
                </a:lnTo>
                <a:lnTo>
                  <a:pt x="1785" y="695"/>
                </a:lnTo>
                <a:lnTo>
                  <a:pt x="1795" y="697"/>
                </a:lnTo>
                <a:lnTo>
                  <a:pt x="1806" y="697"/>
                </a:lnTo>
                <a:lnTo>
                  <a:pt x="1819" y="697"/>
                </a:lnTo>
                <a:lnTo>
                  <a:pt x="1832" y="694"/>
                </a:lnTo>
                <a:lnTo>
                  <a:pt x="1846" y="693"/>
                </a:lnTo>
                <a:lnTo>
                  <a:pt x="1861" y="689"/>
                </a:lnTo>
                <a:lnTo>
                  <a:pt x="1876" y="686"/>
                </a:lnTo>
                <a:lnTo>
                  <a:pt x="1890" y="681"/>
                </a:lnTo>
                <a:lnTo>
                  <a:pt x="1921" y="669"/>
                </a:lnTo>
                <a:lnTo>
                  <a:pt x="1955" y="654"/>
                </a:lnTo>
                <a:lnTo>
                  <a:pt x="1988" y="636"/>
                </a:lnTo>
                <a:lnTo>
                  <a:pt x="2023" y="613"/>
                </a:lnTo>
                <a:lnTo>
                  <a:pt x="2060" y="588"/>
                </a:lnTo>
                <a:lnTo>
                  <a:pt x="2039" y="568"/>
                </a:lnTo>
                <a:lnTo>
                  <a:pt x="2004" y="588"/>
                </a:lnTo>
                <a:lnTo>
                  <a:pt x="1971" y="605"/>
                </a:lnTo>
                <a:lnTo>
                  <a:pt x="1945" y="617"/>
                </a:lnTo>
                <a:lnTo>
                  <a:pt x="1923" y="626"/>
                </a:lnTo>
                <a:lnTo>
                  <a:pt x="1908" y="631"/>
                </a:lnTo>
                <a:lnTo>
                  <a:pt x="1894" y="635"/>
                </a:lnTo>
                <a:lnTo>
                  <a:pt x="1881" y="636"/>
                </a:lnTo>
                <a:lnTo>
                  <a:pt x="1868" y="637"/>
                </a:lnTo>
                <a:lnTo>
                  <a:pt x="1856" y="636"/>
                </a:lnTo>
                <a:lnTo>
                  <a:pt x="1845" y="633"/>
                </a:lnTo>
                <a:lnTo>
                  <a:pt x="1836" y="630"/>
                </a:lnTo>
                <a:lnTo>
                  <a:pt x="1828" y="624"/>
                </a:lnTo>
                <a:lnTo>
                  <a:pt x="1825" y="620"/>
                </a:lnTo>
                <a:lnTo>
                  <a:pt x="1822" y="616"/>
                </a:lnTo>
                <a:lnTo>
                  <a:pt x="1819" y="606"/>
                </a:lnTo>
                <a:lnTo>
                  <a:pt x="1815" y="593"/>
                </a:lnTo>
                <a:lnTo>
                  <a:pt x="1815" y="577"/>
                </a:lnTo>
                <a:lnTo>
                  <a:pt x="1816" y="555"/>
                </a:lnTo>
                <a:lnTo>
                  <a:pt x="1820" y="530"/>
                </a:lnTo>
                <a:lnTo>
                  <a:pt x="1915" y="496"/>
                </a:lnTo>
                <a:lnTo>
                  <a:pt x="1948" y="483"/>
                </a:lnTo>
                <a:lnTo>
                  <a:pt x="1970" y="474"/>
                </a:lnTo>
                <a:lnTo>
                  <a:pt x="2002" y="458"/>
                </a:lnTo>
                <a:lnTo>
                  <a:pt x="2030" y="443"/>
                </a:lnTo>
                <a:lnTo>
                  <a:pt x="2051" y="429"/>
                </a:lnTo>
                <a:lnTo>
                  <a:pt x="2061" y="420"/>
                </a:lnTo>
                <a:lnTo>
                  <a:pt x="2068" y="413"/>
                </a:lnTo>
                <a:lnTo>
                  <a:pt x="2080" y="399"/>
                </a:lnTo>
                <a:lnTo>
                  <a:pt x="2085" y="392"/>
                </a:lnTo>
                <a:lnTo>
                  <a:pt x="2088" y="383"/>
                </a:lnTo>
                <a:lnTo>
                  <a:pt x="2092" y="376"/>
                </a:lnTo>
                <a:lnTo>
                  <a:pt x="2093" y="369"/>
                </a:lnTo>
                <a:lnTo>
                  <a:pt x="2095" y="362"/>
                </a:lnTo>
                <a:lnTo>
                  <a:pt x="2095" y="354"/>
                </a:lnTo>
                <a:lnTo>
                  <a:pt x="2095" y="346"/>
                </a:lnTo>
                <a:lnTo>
                  <a:pt x="2094" y="340"/>
                </a:lnTo>
                <a:lnTo>
                  <a:pt x="2092" y="333"/>
                </a:lnTo>
                <a:lnTo>
                  <a:pt x="2089" y="328"/>
                </a:lnTo>
                <a:lnTo>
                  <a:pt x="2086" y="323"/>
                </a:lnTo>
                <a:lnTo>
                  <a:pt x="2082" y="318"/>
                </a:lnTo>
                <a:lnTo>
                  <a:pt x="2078" y="313"/>
                </a:lnTo>
                <a:lnTo>
                  <a:pt x="2073" y="308"/>
                </a:lnTo>
                <a:close/>
                <a:moveTo>
                  <a:pt x="1974" y="427"/>
                </a:moveTo>
                <a:lnTo>
                  <a:pt x="1974" y="427"/>
                </a:lnTo>
                <a:lnTo>
                  <a:pt x="1961" y="437"/>
                </a:lnTo>
                <a:lnTo>
                  <a:pt x="1946" y="446"/>
                </a:lnTo>
                <a:lnTo>
                  <a:pt x="1931" y="456"/>
                </a:lnTo>
                <a:lnTo>
                  <a:pt x="1913" y="465"/>
                </a:lnTo>
                <a:lnTo>
                  <a:pt x="1894" y="474"/>
                </a:lnTo>
                <a:lnTo>
                  <a:pt x="1874" y="483"/>
                </a:lnTo>
                <a:lnTo>
                  <a:pt x="1827" y="500"/>
                </a:lnTo>
                <a:lnTo>
                  <a:pt x="1834" y="474"/>
                </a:lnTo>
                <a:lnTo>
                  <a:pt x="1843" y="448"/>
                </a:lnTo>
                <a:lnTo>
                  <a:pt x="1855" y="421"/>
                </a:lnTo>
                <a:lnTo>
                  <a:pt x="1867" y="395"/>
                </a:lnTo>
                <a:lnTo>
                  <a:pt x="1877" y="380"/>
                </a:lnTo>
                <a:lnTo>
                  <a:pt x="1889" y="365"/>
                </a:lnTo>
                <a:lnTo>
                  <a:pt x="1901" y="354"/>
                </a:lnTo>
                <a:lnTo>
                  <a:pt x="1915" y="344"/>
                </a:lnTo>
                <a:lnTo>
                  <a:pt x="1925" y="338"/>
                </a:lnTo>
                <a:lnTo>
                  <a:pt x="1937" y="333"/>
                </a:lnTo>
                <a:lnTo>
                  <a:pt x="1948" y="331"/>
                </a:lnTo>
                <a:lnTo>
                  <a:pt x="1958" y="331"/>
                </a:lnTo>
                <a:lnTo>
                  <a:pt x="1969" y="331"/>
                </a:lnTo>
                <a:lnTo>
                  <a:pt x="1979" y="333"/>
                </a:lnTo>
                <a:lnTo>
                  <a:pt x="1987" y="337"/>
                </a:lnTo>
                <a:lnTo>
                  <a:pt x="1994" y="343"/>
                </a:lnTo>
                <a:lnTo>
                  <a:pt x="2000" y="349"/>
                </a:lnTo>
                <a:lnTo>
                  <a:pt x="2004" y="356"/>
                </a:lnTo>
                <a:lnTo>
                  <a:pt x="2007" y="364"/>
                </a:lnTo>
                <a:lnTo>
                  <a:pt x="2007" y="374"/>
                </a:lnTo>
                <a:lnTo>
                  <a:pt x="2007" y="381"/>
                </a:lnTo>
                <a:lnTo>
                  <a:pt x="2006" y="388"/>
                </a:lnTo>
                <a:lnTo>
                  <a:pt x="2002" y="394"/>
                </a:lnTo>
                <a:lnTo>
                  <a:pt x="1999" y="401"/>
                </a:lnTo>
                <a:lnTo>
                  <a:pt x="1994" y="407"/>
                </a:lnTo>
                <a:lnTo>
                  <a:pt x="1989" y="414"/>
                </a:lnTo>
                <a:lnTo>
                  <a:pt x="1974" y="4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06246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제목 슬라이드">
    <p:bg>
      <p:bgPr>
        <a:pattFill prst="pct20">
          <a:fgClr>
            <a:srgbClr val="BFBFBF"/>
          </a:fgClr>
          <a:bgClr>
            <a:srgbClr val="D9D9D9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 userDrawn="1"/>
        </p:nvSpPr>
        <p:spPr bwMode="auto">
          <a:xfrm>
            <a:off x="1187450" y="0"/>
            <a:ext cx="7956550" cy="6875463"/>
          </a:xfrm>
          <a:custGeom>
            <a:avLst/>
            <a:gdLst>
              <a:gd name="T0" fmla="*/ 5005 w 5760"/>
              <a:gd name="T1" fmla="*/ 2156 h 4300"/>
              <a:gd name="T2" fmla="*/ 4747 w 5760"/>
              <a:gd name="T3" fmla="*/ 2267 h 4300"/>
              <a:gd name="T4" fmla="*/ 4785 w 5760"/>
              <a:gd name="T5" fmla="*/ 2615 h 4300"/>
              <a:gd name="T6" fmla="*/ 4692 w 5760"/>
              <a:gd name="T7" fmla="*/ 1710 h 4300"/>
              <a:gd name="T8" fmla="*/ 4964 w 5760"/>
              <a:gd name="T9" fmla="*/ 0 h 4300"/>
              <a:gd name="T10" fmla="*/ 3873 w 5760"/>
              <a:gd name="T11" fmla="*/ 78 h 4300"/>
              <a:gd name="T12" fmla="*/ 3721 w 5760"/>
              <a:gd name="T13" fmla="*/ 0 h 4300"/>
              <a:gd name="T14" fmla="*/ 3544 w 5760"/>
              <a:gd name="T15" fmla="*/ 0 h 4300"/>
              <a:gd name="T16" fmla="*/ 4303 w 5760"/>
              <a:gd name="T17" fmla="*/ 2448 h 4300"/>
              <a:gd name="T18" fmla="*/ 4221 w 5760"/>
              <a:gd name="T19" fmla="*/ 2611 h 4300"/>
              <a:gd name="T20" fmla="*/ 4319 w 5760"/>
              <a:gd name="T21" fmla="*/ 2598 h 4300"/>
              <a:gd name="T22" fmla="*/ 4346 w 5760"/>
              <a:gd name="T23" fmla="*/ 2687 h 4300"/>
              <a:gd name="T24" fmla="*/ 4474 w 5760"/>
              <a:gd name="T25" fmla="*/ 2780 h 4300"/>
              <a:gd name="T26" fmla="*/ 4531 w 5760"/>
              <a:gd name="T27" fmla="*/ 2827 h 4300"/>
              <a:gd name="T28" fmla="*/ 3050 w 5760"/>
              <a:gd name="T29" fmla="*/ 3380 h 4300"/>
              <a:gd name="T30" fmla="*/ 362 w 5760"/>
              <a:gd name="T31" fmla="*/ 4300 h 4300"/>
              <a:gd name="T32" fmla="*/ 881 w 5760"/>
              <a:gd name="T33" fmla="*/ 4300 h 4300"/>
              <a:gd name="T34" fmla="*/ 2570 w 5760"/>
              <a:gd name="T35" fmla="*/ 4300 h 4300"/>
              <a:gd name="T36" fmla="*/ 3865 w 5760"/>
              <a:gd name="T37" fmla="*/ 4257 h 4300"/>
              <a:gd name="T38" fmla="*/ 4785 w 5760"/>
              <a:gd name="T39" fmla="*/ 4082 h 4300"/>
              <a:gd name="T40" fmla="*/ 5758 w 5760"/>
              <a:gd name="T41" fmla="*/ 3716 h 4300"/>
              <a:gd name="T42" fmla="*/ 5628 w 5760"/>
              <a:gd name="T43" fmla="*/ 3084 h 4300"/>
              <a:gd name="T44" fmla="*/ 4525 w 5760"/>
              <a:gd name="T45" fmla="*/ 1453 h 4300"/>
              <a:gd name="T46" fmla="*/ 5618 w 5760"/>
              <a:gd name="T47" fmla="*/ 800 h 4300"/>
              <a:gd name="T48" fmla="*/ 5001 w 5760"/>
              <a:gd name="T49" fmla="*/ 1257 h 4300"/>
              <a:gd name="T50" fmla="*/ 5690 w 5760"/>
              <a:gd name="T51" fmla="*/ 809 h 4300"/>
              <a:gd name="T52" fmla="*/ 5530 w 5760"/>
              <a:gd name="T53" fmla="*/ 340 h 4300"/>
              <a:gd name="T54" fmla="*/ 5190 w 5760"/>
              <a:gd name="T55" fmla="*/ 311 h 4300"/>
              <a:gd name="T56" fmla="*/ 4194 w 5760"/>
              <a:gd name="T57" fmla="*/ 950 h 4300"/>
              <a:gd name="T58" fmla="*/ 3992 w 5760"/>
              <a:gd name="T59" fmla="*/ 235 h 4300"/>
              <a:gd name="T60" fmla="*/ 3822 w 5760"/>
              <a:gd name="T61" fmla="*/ 105 h 4300"/>
              <a:gd name="T62" fmla="*/ 2984 w 5760"/>
              <a:gd name="T63" fmla="*/ 599 h 4300"/>
              <a:gd name="T64" fmla="*/ 3844 w 5760"/>
              <a:gd name="T65" fmla="*/ 1568 h 4300"/>
              <a:gd name="T66" fmla="*/ 4194 w 5760"/>
              <a:gd name="T67" fmla="*/ 1922 h 4300"/>
              <a:gd name="T68" fmla="*/ 4727 w 5760"/>
              <a:gd name="T69" fmla="*/ 1175 h 4300"/>
              <a:gd name="T70" fmla="*/ 1515 w 5760"/>
              <a:gd name="T71" fmla="*/ 4275 h 4300"/>
              <a:gd name="T72" fmla="*/ 5128 w 5760"/>
              <a:gd name="T73" fmla="*/ 2975 h 4300"/>
              <a:gd name="T74" fmla="*/ 4929 w 5760"/>
              <a:gd name="T75" fmla="*/ 3526 h 4300"/>
              <a:gd name="T76" fmla="*/ 4929 w 5760"/>
              <a:gd name="T77" fmla="*/ 3002 h 4300"/>
              <a:gd name="T78" fmla="*/ 4916 w 5760"/>
              <a:gd name="T79" fmla="*/ 2777 h 4300"/>
              <a:gd name="T80" fmla="*/ 4883 w 5760"/>
              <a:gd name="T81" fmla="*/ 2724 h 4300"/>
              <a:gd name="T82" fmla="*/ 3042 w 5760"/>
              <a:gd name="T83" fmla="*/ 3903 h 4300"/>
              <a:gd name="T84" fmla="*/ 3040 w 5760"/>
              <a:gd name="T85" fmla="*/ 3790 h 4300"/>
              <a:gd name="T86" fmla="*/ 1710 w 5760"/>
              <a:gd name="T87" fmla="*/ 3808 h 4300"/>
              <a:gd name="T88" fmla="*/ 2313 w 5760"/>
              <a:gd name="T89" fmla="*/ 3989 h 4300"/>
              <a:gd name="T90" fmla="*/ 2659 w 5760"/>
              <a:gd name="T91" fmla="*/ 4072 h 4300"/>
              <a:gd name="T92" fmla="*/ 2879 w 5760"/>
              <a:gd name="T93" fmla="*/ 3530 h 4300"/>
              <a:gd name="T94" fmla="*/ 2943 w 5760"/>
              <a:gd name="T95" fmla="*/ 4181 h 4300"/>
              <a:gd name="T96" fmla="*/ 3136 w 5760"/>
              <a:gd name="T97" fmla="*/ 3683 h 4300"/>
              <a:gd name="T98" fmla="*/ 3457 w 5760"/>
              <a:gd name="T99" fmla="*/ 3930 h 4300"/>
              <a:gd name="T100" fmla="*/ 3192 w 5760"/>
              <a:gd name="T101" fmla="*/ 4242 h 4300"/>
              <a:gd name="T102" fmla="*/ 3200 w 5760"/>
              <a:gd name="T103" fmla="*/ 3903 h 4300"/>
              <a:gd name="T104" fmla="*/ 4688 w 5760"/>
              <a:gd name="T105" fmla="*/ 3662 h 4300"/>
              <a:gd name="T106" fmla="*/ 4892 w 5760"/>
              <a:gd name="T107" fmla="*/ 4242 h 4300"/>
              <a:gd name="T108" fmla="*/ 5669 w 5760"/>
              <a:gd name="T109" fmla="*/ 4119 h 4300"/>
              <a:gd name="T110" fmla="*/ 5067 w 5760"/>
              <a:gd name="T111" fmla="*/ 3588 h 4300"/>
              <a:gd name="T112" fmla="*/ 5258 w 5760"/>
              <a:gd name="T113" fmla="*/ 3164 h 4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60" h="4300">
                <a:moveTo>
                  <a:pt x="5760" y="2786"/>
                </a:moveTo>
                <a:lnTo>
                  <a:pt x="5760" y="2652"/>
                </a:lnTo>
                <a:lnTo>
                  <a:pt x="5412" y="2755"/>
                </a:lnTo>
                <a:lnTo>
                  <a:pt x="5264" y="2543"/>
                </a:lnTo>
                <a:lnTo>
                  <a:pt x="5758" y="2380"/>
                </a:lnTo>
                <a:lnTo>
                  <a:pt x="5758" y="2243"/>
                </a:lnTo>
                <a:lnTo>
                  <a:pt x="5198" y="2432"/>
                </a:lnTo>
                <a:lnTo>
                  <a:pt x="5005" y="2156"/>
                </a:lnTo>
                <a:lnTo>
                  <a:pt x="4949" y="2156"/>
                </a:lnTo>
                <a:lnTo>
                  <a:pt x="4949" y="2195"/>
                </a:lnTo>
                <a:lnTo>
                  <a:pt x="4890" y="2195"/>
                </a:lnTo>
                <a:lnTo>
                  <a:pt x="4890" y="2220"/>
                </a:lnTo>
                <a:lnTo>
                  <a:pt x="4815" y="2220"/>
                </a:lnTo>
                <a:lnTo>
                  <a:pt x="4815" y="2245"/>
                </a:lnTo>
                <a:lnTo>
                  <a:pt x="4747" y="2245"/>
                </a:lnTo>
                <a:lnTo>
                  <a:pt x="4747" y="2267"/>
                </a:lnTo>
                <a:lnTo>
                  <a:pt x="4680" y="2267"/>
                </a:lnTo>
                <a:lnTo>
                  <a:pt x="4680" y="2290"/>
                </a:lnTo>
                <a:lnTo>
                  <a:pt x="4616" y="2290"/>
                </a:lnTo>
                <a:lnTo>
                  <a:pt x="4616" y="2319"/>
                </a:lnTo>
                <a:lnTo>
                  <a:pt x="4589" y="2319"/>
                </a:lnTo>
                <a:lnTo>
                  <a:pt x="4589" y="2345"/>
                </a:lnTo>
                <a:lnTo>
                  <a:pt x="4785" y="2559"/>
                </a:lnTo>
                <a:lnTo>
                  <a:pt x="4785" y="2615"/>
                </a:lnTo>
                <a:lnTo>
                  <a:pt x="4414" y="2203"/>
                </a:lnTo>
                <a:lnTo>
                  <a:pt x="5758" y="1695"/>
                </a:lnTo>
                <a:lnTo>
                  <a:pt x="5758" y="1666"/>
                </a:lnTo>
                <a:lnTo>
                  <a:pt x="4389" y="2183"/>
                </a:lnTo>
                <a:lnTo>
                  <a:pt x="4287" y="2062"/>
                </a:lnTo>
                <a:lnTo>
                  <a:pt x="5758" y="1504"/>
                </a:lnTo>
                <a:lnTo>
                  <a:pt x="5758" y="1286"/>
                </a:lnTo>
                <a:lnTo>
                  <a:pt x="4692" y="1710"/>
                </a:lnTo>
                <a:lnTo>
                  <a:pt x="4540" y="1479"/>
                </a:lnTo>
                <a:lnTo>
                  <a:pt x="5742" y="975"/>
                </a:lnTo>
                <a:lnTo>
                  <a:pt x="5756" y="1027"/>
                </a:lnTo>
                <a:lnTo>
                  <a:pt x="5756" y="0"/>
                </a:lnTo>
                <a:lnTo>
                  <a:pt x="5353" y="0"/>
                </a:lnTo>
                <a:lnTo>
                  <a:pt x="5462" y="130"/>
                </a:lnTo>
                <a:lnTo>
                  <a:pt x="5198" y="263"/>
                </a:lnTo>
                <a:lnTo>
                  <a:pt x="4964" y="0"/>
                </a:lnTo>
                <a:lnTo>
                  <a:pt x="4929" y="0"/>
                </a:lnTo>
                <a:lnTo>
                  <a:pt x="5165" y="278"/>
                </a:lnTo>
                <a:lnTo>
                  <a:pt x="4414" y="640"/>
                </a:lnTo>
                <a:lnTo>
                  <a:pt x="4015" y="224"/>
                </a:lnTo>
                <a:lnTo>
                  <a:pt x="4435" y="0"/>
                </a:lnTo>
                <a:lnTo>
                  <a:pt x="4346" y="0"/>
                </a:lnTo>
                <a:lnTo>
                  <a:pt x="3984" y="195"/>
                </a:lnTo>
                <a:lnTo>
                  <a:pt x="3873" y="78"/>
                </a:lnTo>
                <a:lnTo>
                  <a:pt x="4011" y="0"/>
                </a:lnTo>
                <a:lnTo>
                  <a:pt x="3894" y="0"/>
                </a:lnTo>
                <a:lnTo>
                  <a:pt x="3836" y="37"/>
                </a:lnTo>
                <a:lnTo>
                  <a:pt x="3801" y="0"/>
                </a:lnTo>
                <a:lnTo>
                  <a:pt x="3766" y="0"/>
                </a:lnTo>
                <a:lnTo>
                  <a:pt x="3815" y="54"/>
                </a:lnTo>
                <a:lnTo>
                  <a:pt x="3784" y="78"/>
                </a:lnTo>
                <a:lnTo>
                  <a:pt x="3721" y="0"/>
                </a:lnTo>
                <a:lnTo>
                  <a:pt x="3721" y="0"/>
                </a:lnTo>
                <a:lnTo>
                  <a:pt x="3682" y="0"/>
                </a:lnTo>
                <a:lnTo>
                  <a:pt x="3682" y="0"/>
                </a:lnTo>
                <a:lnTo>
                  <a:pt x="3692" y="14"/>
                </a:lnTo>
                <a:lnTo>
                  <a:pt x="3717" y="47"/>
                </a:lnTo>
                <a:lnTo>
                  <a:pt x="3756" y="93"/>
                </a:lnTo>
                <a:lnTo>
                  <a:pt x="3651" y="152"/>
                </a:lnTo>
                <a:lnTo>
                  <a:pt x="3544" y="0"/>
                </a:lnTo>
                <a:lnTo>
                  <a:pt x="2601" y="0"/>
                </a:lnTo>
                <a:lnTo>
                  <a:pt x="3009" y="467"/>
                </a:lnTo>
                <a:lnTo>
                  <a:pt x="2937" y="555"/>
                </a:lnTo>
                <a:lnTo>
                  <a:pt x="2441" y="0"/>
                </a:lnTo>
                <a:lnTo>
                  <a:pt x="1953" y="0"/>
                </a:lnTo>
                <a:lnTo>
                  <a:pt x="4340" y="2419"/>
                </a:lnTo>
                <a:lnTo>
                  <a:pt x="4303" y="2419"/>
                </a:lnTo>
                <a:lnTo>
                  <a:pt x="4303" y="2448"/>
                </a:lnTo>
                <a:lnTo>
                  <a:pt x="4247" y="2448"/>
                </a:lnTo>
                <a:lnTo>
                  <a:pt x="4247" y="2471"/>
                </a:lnTo>
                <a:lnTo>
                  <a:pt x="4184" y="2471"/>
                </a:lnTo>
                <a:lnTo>
                  <a:pt x="4184" y="2489"/>
                </a:lnTo>
                <a:lnTo>
                  <a:pt x="4116" y="2489"/>
                </a:lnTo>
                <a:lnTo>
                  <a:pt x="4116" y="2518"/>
                </a:lnTo>
                <a:lnTo>
                  <a:pt x="4221" y="2611"/>
                </a:lnTo>
                <a:lnTo>
                  <a:pt x="4221" y="2611"/>
                </a:lnTo>
                <a:lnTo>
                  <a:pt x="4233" y="2599"/>
                </a:lnTo>
                <a:lnTo>
                  <a:pt x="4247" y="2592"/>
                </a:lnTo>
                <a:lnTo>
                  <a:pt x="4260" y="2586"/>
                </a:lnTo>
                <a:lnTo>
                  <a:pt x="4278" y="2584"/>
                </a:lnTo>
                <a:lnTo>
                  <a:pt x="4278" y="2584"/>
                </a:lnTo>
                <a:lnTo>
                  <a:pt x="4293" y="2586"/>
                </a:lnTo>
                <a:lnTo>
                  <a:pt x="4307" y="2590"/>
                </a:lnTo>
                <a:lnTo>
                  <a:pt x="4319" y="2598"/>
                </a:lnTo>
                <a:lnTo>
                  <a:pt x="4330" y="2605"/>
                </a:lnTo>
                <a:lnTo>
                  <a:pt x="4338" y="2617"/>
                </a:lnTo>
                <a:lnTo>
                  <a:pt x="4346" y="2629"/>
                </a:lnTo>
                <a:lnTo>
                  <a:pt x="4350" y="2642"/>
                </a:lnTo>
                <a:lnTo>
                  <a:pt x="4352" y="2658"/>
                </a:lnTo>
                <a:lnTo>
                  <a:pt x="4352" y="2658"/>
                </a:lnTo>
                <a:lnTo>
                  <a:pt x="4350" y="2673"/>
                </a:lnTo>
                <a:lnTo>
                  <a:pt x="4346" y="2687"/>
                </a:lnTo>
                <a:lnTo>
                  <a:pt x="4338" y="2699"/>
                </a:lnTo>
                <a:lnTo>
                  <a:pt x="4330" y="2710"/>
                </a:lnTo>
                <a:lnTo>
                  <a:pt x="4431" y="2800"/>
                </a:lnTo>
                <a:lnTo>
                  <a:pt x="4431" y="2800"/>
                </a:lnTo>
                <a:lnTo>
                  <a:pt x="4439" y="2792"/>
                </a:lnTo>
                <a:lnTo>
                  <a:pt x="4449" y="2786"/>
                </a:lnTo>
                <a:lnTo>
                  <a:pt x="4461" y="2782"/>
                </a:lnTo>
                <a:lnTo>
                  <a:pt x="4474" y="2780"/>
                </a:lnTo>
                <a:lnTo>
                  <a:pt x="4474" y="2780"/>
                </a:lnTo>
                <a:lnTo>
                  <a:pt x="4486" y="2782"/>
                </a:lnTo>
                <a:lnTo>
                  <a:pt x="4498" y="2786"/>
                </a:lnTo>
                <a:lnTo>
                  <a:pt x="4507" y="2790"/>
                </a:lnTo>
                <a:lnTo>
                  <a:pt x="4515" y="2798"/>
                </a:lnTo>
                <a:lnTo>
                  <a:pt x="4523" y="2808"/>
                </a:lnTo>
                <a:lnTo>
                  <a:pt x="4529" y="2817"/>
                </a:lnTo>
                <a:lnTo>
                  <a:pt x="4531" y="2827"/>
                </a:lnTo>
                <a:lnTo>
                  <a:pt x="4533" y="2839"/>
                </a:lnTo>
                <a:lnTo>
                  <a:pt x="4533" y="2839"/>
                </a:lnTo>
                <a:lnTo>
                  <a:pt x="4531" y="2850"/>
                </a:lnTo>
                <a:lnTo>
                  <a:pt x="4529" y="2860"/>
                </a:lnTo>
                <a:lnTo>
                  <a:pt x="4523" y="2870"/>
                </a:lnTo>
                <a:lnTo>
                  <a:pt x="4517" y="2878"/>
                </a:lnTo>
                <a:lnTo>
                  <a:pt x="4612" y="2965"/>
                </a:lnTo>
                <a:lnTo>
                  <a:pt x="3050" y="3380"/>
                </a:lnTo>
                <a:lnTo>
                  <a:pt x="3050" y="3405"/>
                </a:lnTo>
                <a:lnTo>
                  <a:pt x="1582" y="3767"/>
                </a:lnTo>
                <a:lnTo>
                  <a:pt x="1582" y="3796"/>
                </a:lnTo>
                <a:lnTo>
                  <a:pt x="467" y="4131"/>
                </a:lnTo>
                <a:lnTo>
                  <a:pt x="467" y="4168"/>
                </a:lnTo>
                <a:lnTo>
                  <a:pt x="0" y="4281"/>
                </a:lnTo>
                <a:lnTo>
                  <a:pt x="0" y="4300"/>
                </a:lnTo>
                <a:lnTo>
                  <a:pt x="362" y="4300"/>
                </a:lnTo>
                <a:lnTo>
                  <a:pt x="362" y="4265"/>
                </a:lnTo>
                <a:lnTo>
                  <a:pt x="399" y="4265"/>
                </a:lnTo>
                <a:lnTo>
                  <a:pt x="399" y="4300"/>
                </a:lnTo>
                <a:lnTo>
                  <a:pt x="735" y="4300"/>
                </a:lnTo>
                <a:lnTo>
                  <a:pt x="471" y="4261"/>
                </a:lnTo>
                <a:lnTo>
                  <a:pt x="471" y="4209"/>
                </a:lnTo>
                <a:lnTo>
                  <a:pt x="881" y="4263"/>
                </a:lnTo>
                <a:lnTo>
                  <a:pt x="881" y="4300"/>
                </a:lnTo>
                <a:lnTo>
                  <a:pt x="988" y="4300"/>
                </a:lnTo>
                <a:lnTo>
                  <a:pt x="988" y="4271"/>
                </a:lnTo>
                <a:lnTo>
                  <a:pt x="1124" y="4300"/>
                </a:lnTo>
                <a:lnTo>
                  <a:pt x="1630" y="4300"/>
                </a:lnTo>
                <a:lnTo>
                  <a:pt x="2447" y="4127"/>
                </a:lnTo>
                <a:lnTo>
                  <a:pt x="2498" y="4144"/>
                </a:lnTo>
                <a:lnTo>
                  <a:pt x="2498" y="4300"/>
                </a:lnTo>
                <a:lnTo>
                  <a:pt x="2570" y="4300"/>
                </a:lnTo>
                <a:lnTo>
                  <a:pt x="2570" y="4162"/>
                </a:lnTo>
                <a:lnTo>
                  <a:pt x="2902" y="4253"/>
                </a:lnTo>
                <a:lnTo>
                  <a:pt x="2902" y="4300"/>
                </a:lnTo>
                <a:lnTo>
                  <a:pt x="2972" y="4300"/>
                </a:lnTo>
                <a:lnTo>
                  <a:pt x="2972" y="4275"/>
                </a:lnTo>
                <a:lnTo>
                  <a:pt x="3068" y="4300"/>
                </a:lnTo>
                <a:lnTo>
                  <a:pt x="3704" y="4300"/>
                </a:lnTo>
                <a:lnTo>
                  <a:pt x="3865" y="4257"/>
                </a:lnTo>
                <a:lnTo>
                  <a:pt x="3865" y="4300"/>
                </a:lnTo>
                <a:lnTo>
                  <a:pt x="3943" y="4300"/>
                </a:lnTo>
                <a:lnTo>
                  <a:pt x="3943" y="4244"/>
                </a:lnTo>
                <a:lnTo>
                  <a:pt x="4455" y="4148"/>
                </a:lnTo>
                <a:lnTo>
                  <a:pt x="4482" y="4300"/>
                </a:lnTo>
                <a:lnTo>
                  <a:pt x="4523" y="4300"/>
                </a:lnTo>
                <a:lnTo>
                  <a:pt x="4492" y="4137"/>
                </a:lnTo>
                <a:lnTo>
                  <a:pt x="4785" y="4082"/>
                </a:lnTo>
                <a:lnTo>
                  <a:pt x="4826" y="4259"/>
                </a:lnTo>
                <a:lnTo>
                  <a:pt x="4587" y="4300"/>
                </a:lnTo>
                <a:lnTo>
                  <a:pt x="5760" y="4300"/>
                </a:lnTo>
                <a:lnTo>
                  <a:pt x="5760" y="4103"/>
                </a:lnTo>
                <a:lnTo>
                  <a:pt x="5737" y="4103"/>
                </a:lnTo>
                <a:lnTo>
                  <a:pt x="5674" y="3930"/>
                </a:lnTo>
                <a:lnTo>
                  <a:pt x="5758" y="3915"/>
                </a:lnTo>
                <a:lnTo>
                  <a:pt x="5758" y="3716"/>
                </a:lnTo>
                <a:lnTo>
                  <a:pt x="5585" y="3524"/>
                </a:lnTo>
                <a:lnTo>
                  <a:pt x="5585" y="3498"/>
                </a:lnTo>
                <a:lnTo>
                  <a:pt x="5760" y="3454"/>
                </a:lnTo>
                <a:lnTo>
                  <a:pt x="5760" y="3339"/>
                </a:lnTo>
                <a:lnTo>
                  <a:pt x="5503" y="3399"/>
                </a:lnTo>
                <a:lnTo>
                  <a:pt x="5503" y="3424"/>
                </a:lnTo>
                <a:lnTo>
                  <a:pt x="5283" y="3195"/>
                </a:lnTo>
                <a:lnTo>
                  <a:pt x="5628" y="3084"/>
                </a:lnTo>
                <a:lnTo>
                  <a:pt x="5495" y="2885"/>
                </a:lnTo>
                <a:lnTo>
                  <a:pt x="5495" y="2862"/>
                </a:lnTo>
                <a:lnTo>
                  <a:pt x="5760" y="2786"/>
                </a:lnTo>
                <a:close/>
                <a:moveTo>
                  <a:pt x="4525" y="1453"/>
                </a:moveTo>
                <a:lnTo>
                  <a:pt x="4441" y="1329"/>
                </a:lnTo>
                <a:lnTo>
                  <a:pt x="4748" y="1197"/>
                </a:lnTo>
                <a:lnTo>
                  <a:pt x="4859" y="1313"/>
                </a:lnTo>
                <a:lnTo>
                  <a:pt x="4525" y="1453"/>
                </a:lnTo>
                <a:close/>
                <a:moveTo>
                  <a:pt x="4850" y="1129"/>
                </a:moveTo>
                <a:lnTo>
                  <a:pt x="4760" y="1164"/>
                </a:lnTo>
                <a:lnTo>
                  <a:pt x="4486" y="852"/>
                </a:lnTo>
                <a:lnTo>
                  <a:pt x="4556" y="819"/>
                </a:lnTo>
                <a:lnTo>
                  <a:pt x="4850" y="1129"/>
                </a:lnTo>
                <a:close/>
                <a:moveTo>
                  <a:pt x="4583" y="811"/>
                </a:moveTo>
                <a:lnTo>
                  <a:pt x="5326" y="471"/>
                </a:lnTo>
                <a:lnTo>
                  <a:pt x="5618" y="800"/>
                </a:lnTo>
                <a:lnTo>
                  <a:pt x="4875" y="1119"/>
                </a:lnTo>
                <a:lnTo>
                  <a:pt x="4583" y="811"/>
                </a:lnTo>
                <a:close/>
                <a:moveTo>
                  <a:pt x="4885" y="1300"/>
                </a:moveTo>
                <a:lnTo>
                  <a:pt x="4782" y="1189"/>
                </a:lnTo>
                <a:lnTo>
                  <a:pt x="4871" y="1150"/>
                </a:lnTo>
                <a:lnTo>
                  <a:pt x="4970" y="1265"/>
                </a:lnTo>
                <a:lnTo>
                  <a:pt x="4885" y="1300"/>
                </a:lnTo>
                <a:close/>
                <a:moveTo>
                  <a:pt x="5001" y="1257"/>
                </a:moveTo>
                <a:lnTo>
                  <a:pt x="4896" y="1138"/>
                </a:lnTo>
                <a:lnTo>
                  <a:pt x="5634" y="823"/>
                </a:lnTo>
                <a:lnTo>
                  <a:pt x="5721" y="901"/>
                </a:lnTo>
                <a:lnTo>
                  <a:pt x="5733" y="951"/>
                </a:lnTo>
                <a:lnTo>
                  <a:pt x="5001" y="1257"/>
                </a:lnTo>
                <a:close/>
                <a:moveTo>
                  <a:pt x="5721" y="870"/>
                </a:moveTo>
                <a:lnTo>
                  <a:pt x="5661" y="809"/>
                </a:lnTo>
                <a:lnTo>
                  <a:pt x="5690" y="809"/>
                </a:lnTo>
                <a:lnTo>
                  <a:pt x="5721" y="870"/>
                </a:lnTo>
                <a:close/>
                <a:moveTo>
                  <a:pt x="5680" y="780"/>
                </a:moveTo>
                <a:lnTo>
                  <a:pt x="5637" y="780"/>
                </a:lnTo>
                <a:lnTo>
                  <a:pt x="5357" y="457"/>
                </a:lnTo>
                <a:lnTo>
                  <a:pt x="5542" y="372"/>
                </a:lnTo>
                <a:lnTo>
                  <a:pt x="5680" y="780"/>
                </a:lnTo>
                <a:close/>
                <a:moveTo>
                  <a:pt x="5478" y="167"/>
                </a:moveTo>
                <a:lnTo>
                  <a:pt x="5530" y="340"/>
                </a:lnTo>
                <a:lnTo>
                  <a:pt x="5336" y="430"/>
                </a:lnTo>
                <a:lnTo>
                  <a:pt x="5223" y="300"/>
                </a:lnTo>
                <a:lnTo>
                  <a:pt x="5478" y="167"/>
                </a:lnTo>
                <a:close/>
                <a:moveTo>
                  <a:pt x="5190" y="311"/>
                </a:moveTo>
                <a:lnTo>
                  <a:pt x="5307" y="446"/>
                </a:lnTo>
                <a:lnTo>
                  <a:pt x="4556" y="790"/>
                </a:lnTo>
                <a:lnTo>
                  <a:pt x="4441" y="660"/>
                </a:lnTo>
                <a:lnTo>
                  <a:pt x="5190" y="311"/>
                </a:lnTo>
                <a:close/>
                <a:moveTo>
                  <a:pt x="4418" y="671"/>
                </a:moveTo>
                <a:lnTo>
                  <a:pt x="4534" y="796"/>
                </a:lnTo>
                <a:lnTo>
                  <a:pt x="4464" y="825"/>
                </a:lnTo>
                <a:lnTo>
                  <a:pt x="4350" y="702"/>
                </a:lnTo>
                <a:lnTo>
                  <a:pt x="4418" y="671"/>
                </a:lnTo>
                <a:close/>
                <a:moveTo>
                  <a:pt x="4320" y="712"/>
                </a:moveTo>
                <a:lnTo>
                  <a:pt x="4429" y="841"/>
                </a:lnTo>
                <a:lnTo>
                  <a:pt x="4194" y="950"/>
                </a:lnTo>
                <a:lnTo>
                  <a:pt x="4108" y="815"/>
                </a:lnTo>
                <a:lnTo>
                  <a:pt x="4320" y="712"/>
                </a:lnTo>
                <a:close/>
                <a:moveTo>
                  <a:pt x="4091" y="796"/>
                </a:moveTo>
                <a:lnTo>
                  <a:pt x="3784" y="339"/>
                </a:lnTo>
                <a:lnTo>
                  <a:pt x="3922" y="265"/>
                </a:lnTo>
                <a:lnTo>
                  <a:pt x="4293" y="693"/>
                </a:lnTo>
                <a:lnTo>
                  <a:pt x="4091" y="796"/>
                </a:lnTo>
                <a:close/>
                <a:moveTo>
                  <a:pt x="3992" y="235"/>
                </a:moveTo>
                <a:lnTo>
                  <a:pt x="4391" y="650"/>
                </a:lnTo>
                <a:lnTo>
                  <a:pt x="4326" y="681"/>
                </a:lnTo>
                <a:lnTo>
                  <a:pt x="3949" y="255"/>
                </a:lnTo>
                <a:lnTo>
                  <a:pt x="3992" y="235"/>
                </a:lnTo>
                <a:close/>
                <a:moveTo>
                  <a:pt x="3852" y="88"/>
                </a:moveTo>
                <a:lnTo>
                  <a:pt x="3961" y="206"/>
                </a:lnTo>
                <a:lnTo>
                  <a:pt x="3931" y="222"/>
                </a:lnTo>
                <a:lnTo>
                  <a:pt x="3822" y="105"/>
                </a:lnTo>
                <a:lnTo>
                  <a:pt x="3852" y="88"/>
                </a:lnTo>
                <a:close/>
                <a:moveTo>
                  <a:pt x="3762" y="123"/>
                </a:moveTo>
                <a:lnTo>
                  <a:pt x="3799" y="123"/>
                </a:lnTo>
                <a:lnTo>
                  <a:pt x="3912" y="235"/>
                </a:lnTo>
                <a:lnTo>
                  <a:pt x="3762" y="309"/>
                </a:lnTo>
                <a:lnTo>
                  <a:pt x="3671" y="185"/>
                </a:lnTo>
                <a:lnTo>
                  <a:pt x="3762" y="123"/>
                </a:lnTo>
                <a:close/>
                <a:moveTo>
                  <a:pt x="2984" y="599"/>
                </a:moveTo>
                <a:lnTo>
                  <a:pt x="3044" y="516"/>
                </a:lnTo>
                <a:lnTo>
                  <a:pt x="3511" y="1057"/>
                </a:lnTo>
                <a:lnTo>
                  <a:pt x="3445" y="1123"/>
                </a:lnTo>
                <a:lnTo>
                  <a:pt x="2984" y="599"/>
                </a:lnTo>
                <a:close/>
                <a:moveTo>
                  <a:pt x="3480" y="1164"/>
                </a:moveTo>
                <a:lnTo>
                  <a:pt x="3542" y="1093"/>
                </a:lnTo>
                <a:lnTo>
                  <a:pt x="3896" y="1512"/>
                </a:lnTo>
                <a:lnTo>
                  <a:pt x="3844" y="1568"/>
                </a:lnTo>
                <a:lnTo>
                  <a:pt x="3480" y="1164"/>
                </a:lnTo>
                <a:close/>
                <a:moveTo>
                  <a:pt x="4200" y="1899"/>
                </a:moveTo>
                <a:lnTo>
                  <a:pt x="4200" y="1899"/>
                </a:lnTo>
                <a:lnTo>
                  <a:pt x="4198" y="1901"/>
                </a:lnTo>
                <a:lnTo>
                  <a:pt x="4192" y="1909"/>
                </a:lnTo>
                <a:lnTo>
                  <a:pt x="4192" y="1913"/>
                </a:lnTo>
                <a:lnTo>
                  <a:pt x="4192" y="1917"/>
                </a:lnTo>
                <a:lnTo>
                  <a:pt x="4194" y="1922"/>
                </a:lnTo>
                <a:lnTo>
                  <a:pt x="4200" y="1928"/>
                </a:lnTo>
                <a:lnTo>
                  <a:pt x="4200" y="1963"/>
                </a:lnTo>
                <a:lnTo>
                  <a:pt x="3869" y="1597"/>
                </a:lnTo>
                <a:lnTo>
                  <a:pt x="3920" y="1539"/>
                </a:lnTo>
                <a:lnTo>
                  <a:pt x="4200" y="1870"/>
                </a:lnTo>
                <a:lnTo>
                  <a:pt x="4200" y="1899"/>
                </a:lnTo>
                <a:close/>
                <a:moveTo>
                  <a:pt x="4457" y="858"/>
                </a:moveTo>
                <a:lnTo>
                  <a:pt x="4727" y="1175"/>
                </a:lnTo>
                <a:lnTo>
                  <a:pt x="4426" y="1300"/>
                </a:lnTo>
                <a:lnTo>
                  <a:pt x="4212" y="977"/>
                </a:lnTo>
                <a:lnTo>
                  <a:pt x="4457" y="858"/>
                </a:lnTo>
                <a:close/>
                <a:moveTo>
                  <a:pt x="891" y="4193"/>
                </a:moveTo>
                <a:lnTo>
                  <a:pt x="560" y="4148"/>
                </a:lnTo>
                <a:lnTo>
                  <a:pt x="891" y="4035"/>
                </a:lnTo>
                <a:lnTo>
                  <a:pt x="891" y="4193"/>
                </a:lnTo>
                <a:close/>
                <a:moveTo>
                  <a:pt x="1515" y="4275"/>
                </a:moveTo>
                <a:lnTo>
                  <a:pt x="1272" y="4261"/>
                </a:lnTo>
                <a:lnTo>
                  <a:pt x="1272" y="4222"/>
                </a:lnTo>
                <a:lnTo>
                  <a:pt x="994" y="4205"/>
                </a:lnTo>
                <a:lnTo>
                  <a:pt x="994" y="4006"/>
                </a:lnTo>
                <a:lnTo>
                  <a:pt x="1492" y="3862"/>
                </a:lnTo>
                <a:lnTo>
                  <a:pt x="1521" y="3862"/>
                </a:lnTo>
                <a:lnTo>
                  <a:pt x="1515" y="4275"/>
                </a:lnTo>
                <a:close/>
                <a:moveTo>
                  <a:pt x="5128" y="2975"/>
                </a:moveTo>
                <a:lnTo>
                  <a:pt x="5171" y="3000"/>
                </a:lnTo>
                <a:lnTo>
                  <a:pt x="5171" y="3029"/>
                </a:lnTo>
                <a:lnTo>
                  <a:pt x="5138" y="3029"/>
                </a:lnTo>
                <a:lnTo>
                  <a:pt x="5087" y="2975"/>
                </a:lnTo>
                <a:lnTo>
                  <a:pt x="5128" y="2975"/>
                </a:lnTo>
                <a:close/>
                <a:moveTo>
                  <a:pt x="4739" y="3426"/>
                </a:moveTo>
                <a:lnTo>
                  <a:pt x="4892" y="3397"/>
                </a:lnTo>
                <a:lnTo>
                  <a:pt x="4929" y="3526"/>
                </a:lnTo>
                <a:lnTo>
                  <a:pt x="4869" y="3535"/>
                </a:lnTo>
                <a:lnTo>
                  <a:pt x="4739" y="3426"/>
                </a:lnTo>
                <a:close/>
                <a:moveTo>
                  <a:pt x="4776" y="3559"/>
                </a:moveTo>
                <a:lnTo>
                  <a:pt x="4729" y="3568"/>
                </a:lnTo>
                <a:lnTo>
                  <a:pt x="4711" y="3491"/>
                </a:lnTo>
                <a:lnTo>
                  <a:pt x="4776" y="3559"/>
                </a:lnTo>
                <a:close/>
                <a:moveTo>
                  <a:pt x="4900" y="3002"/>
                </a:moveTo>
                <a:lnTo>
                  <a:pt x="4929" y="3002"/>
                </a:lnTo>
                <a:lnTo>
                  <a:pt x="5031" y="3121"/>
                </a:lnTo>
                <a:lnTo>
                  <a:pt x="5114" y="3109"/>
                </a:lnTo>
                <a:lnTo>
                  <a:pt x="5233" y="3230"/>
                </a:lnTo>
                <a:lnTo>
                  <a:pt x="4974" y="3290"/>
                </a:lnTo>
                <a:lnTo>
                  <a:pt x="4900" y="3002"/>
                </a:lnTo>
                <a:close/>
                <a:moveTo>
                  <a:pt x="5031" y="2841"/>
                </a:moveTo>
                <a:lnTo>
                  <a:pt x="5031" y="2895"/>
                </a:lnTo>
                <a:lnTo>
                  <a:pt x="4916" y="2777"/>
                </a:lnTo>
                <a:lnTo>
                  <a:pt x="4916" y="2743"/>
                </a:lnTo>
                <a:lnTo>
                  <a:pt x="4945" y="2743"/>
                </a:lnTo>
                <a:lnTo>
                  <a:pt x="5031" y="2841"/>
                </a:lnTo>
                <a:close/>
                <a:moveTo>
                  <a:pt x="4842" y="2666"/>
                </a:moveTo>
                <a:lnTo>
                  <a:pt x="4879" y="2666"/>
                </a:lnTo>
                <a:lnTo>
                  <a:pt x="4916" y="2706"/>
                </a:lnTo>
                <a:lnTo>
                  <a:pt x="4916" y="2724"/>
                </a:lnTo>
                <a:lnTo>
                  <a:pt x="4883" y="2724"/>
                </a:lnTo>
                <a:lnTo>
                  <a:pt x="4842" y="2691"/>
                </a:lnTo>
                <a:lnTo>
                  <a:pt x="4842" y="2666"/>
                </a:lnTo>
                <a:close/>
                <a:moveTo>
                  <a:pt x="4795" y="3039"/>
                </a:moveTo>
                <a:lnTo>
                  <a:pt x="4869" y="3315"/>
                </a:lnTo>
                <a:lnTo>
                  <a:pt x="4667" y="3368"/>
                </a:lnTo>
                <a:lnTo>
                  <a:pt x="4375" y="3146"/>
                </a:lnTo>
                <a:lnTo>
                  <a:pt x="4795" y="3039"/>
                </a:lnTo>
                <a:close/>
                <a:moveTo>
                  <a:pt x="3042" y="3903"/>
                </a:moveTo>
                <a:lnTo>
                  <a:pt x="3042" y="3932"/>
                </a:lnTo>
                <a:lnTo>
                  <a:pt x="2947" y="3952"/>
                </a:lnTo>
                <a:lnTo>
                  <a:pt x="2947" y="3880"/>
                </a:lnTo>
                <a:lnTo>
                  <a:pt x="3042" y="3903"/>
                </a:lnTo>
                <a:close/>
                <a:moveTo>
                  <a:pt x="3040" y="3833"/>
                </a:moveTo>
                <a:lnTo>
                  <a:pt x="2957" y="3806"/>
                </a:lnTo>
                <a:lnTo>
                  <a:pt x="2982" y="3790"/>
                </a:lnTo>
                <a:lnTo>
                  <a:pt x="3040" y="3790"/>
                </a:lnTo>
                <a:lnTo>
                  <a:pt x="3040" y="3833"/>
                </a:lnTo>
                <a:close/>
                <a:moveTo>
                  <a:pt x="1710" y="3808"/>
                </a:moveTo>
                <a:lnTo>
                  <a:pt x="2346" y="3660"/>
                </a:lnTo>
                <a:lnTo>
                  <a:pt x="2706" y="3808"/>
                </a:lnTo>
                <a:lnTo>
                  <a:pt x="2185" y="3919"/>
                </a:lnTo>
                <a:lnTo>
                  <a:pt x="2185" y="3952"/>
                </a:lnTo>
                <a:lnTo>
                  <a:pt x="1710" y="3821"/>
                </a:lnTo>
                <a:lnTo>
                  <a:pt x="1710" y="3808"/>
                </a:lnTo>
                <a:close/>
                <a:moveTo>
                  <a:pt x="1646" y="4242"/>
                </a:moveTo>
                <a:lnTo>
                  <a:pt x="1599" y="4242"/>
                </a:lnTo>
                <a:lnTo>
                  <a:pt x="1599" y="3888"/>
                </a:lnTo>
                <a:lnTo>
                  <a:pt x="1667" y="3888"/>
                </a:lnTo>
                <a:lnTo>
                  <a:pt x="2346" y="4074"/>
                </a:lnTo>
                <a:lnTo>
                  <a:pt x="1646" y="4242"/>
                </a:lnTo>
                <a:close/>
                <a:moveTo>
                  <a:pt x="2498" y="4051"/>
                </a:moveTo>
                <a:lnTo>
                  <a:pt x="2313" y="3989"/>
                </a:lnTo>
                <a:lnTo>
                  <a:pt x="2313" y="3975"/>
                </a:lnTo>
                <a:lnTo>
                  <a:pt x="2813" y="3862"/>
                </a:lnTo>
                <a:lnTo>
                  <a:pt x="2879" y="3872"/>
                </a:lnTo>
                <a:lnTo>
                  <a:pt x="2879" y="3967"/>
                </a:lnTo>
                <a:lnTo>
                  <a:pt x="2498" y="4051"/>
                </a:lnTo>
                <a:close/>
                <a:moveTo>
                  <a:pt x="2875" y="4160"/>
                </a:moveTo>
                <a:lnTo>
                  <a:pt x="2659" y="4094"/>
                </a:lnTo>
                <a:lnTo>
                  <a:pt x="2659" y="4072"/>
                </a:lnTo>
                <a:lnTo>
                  <a:pt x="2879" y="4037"/>
                </a:lnTo>
                <a:lnTo>
                  <a:pt x="2875" y="4160"/>
                </a:lnTo>
                <a:close/>
                <a:moveTo>
                  <a:pt x="2846" y="3747"/>
                </a:moveTo>
                <a:lnTo>
                  <a:pt x="2846" y="3780"/>
                </a:lnTo>
                <a:lnTo>
                  <a:pt x="2474" y="3638"/>
                </a:lnTo>
                <a:lnTo>
                  <a:pt x="2474" y="3619"/>
                </a:lnTo>
                <a:lnTo>
                  <a:pt x="2825" y="3530"/>
                </a:lnTo>
                <a:lnTo>
                  <a:pt x="2879" y="3530"/>
                </a:lnTo>
                <a:lnTo>
                  <a:pt x="3007" y="3601"/>
                </a:lnTo>
                <a:lnTo>
                  <a:pt x="3007" y="3703"/>
                </a:lnTo>
                <a:lnTo>
                  <a:pt x="2846" y="3747"/>
                </a:lnTo>
                <a:close/>
                <a:moveTo>
                  <a:pt x="2943" y="4181"/>
                </a:moveTo>
                <a:lnTo>
                  <a:pt x="2947" y="4026"/>
                </a:lnTo>
                <a:lnTo>
                  <a:pt x="3046" y="4006"/>
                </a:lnTo>
                <a:lnTo>
                  <a:pt x="3042" y="4222"/>
                </a:lnTo>
                <a:lnTo>
                  <a:pt x="2943" y="4181"/>
                </a:lnTo>
                <a:close/>
                <a:moveTo>
                  <a:pt x="3066" y="3594"/>
                </a:moveTo>
                <a:lnTo>
                  <a:pt x="3066" y="3477"/>
                </a:lnTo>
                <a:lnTo>
                  <a:pt x="4270" y="3164"/>
                </a:lnTo>
                <a:lnTo>
                  <a:pt x="4295" y="3164"/>
                </a:lnTo>
                <a:lnTo>
                  <a:pt x="4295" y="3222"/>
                </a:lnTo>
                <a:lnTo>
                  <a:pt x="4319" y="3222"/>
                </a:lnTo>
                <a:lnTo>
                  <a:pt x="4505" y="3354"/>
                </a:lnTo>
                <a:lnTo>
                  <a:pt x="3136" y="3683"/>
                </a:lnTo>
                <a:lnTo>
                  <a:pt x="3087" y="3683"/>
                </a:lnTo>
                <a:lnTo>
                  <a:pt x="3087" y="3594"/>
                </a:lnTo>
                <a:lnTo>
                  <a:pt x="3066" y="3594"/>
                </a:lnTo>
                <a:close/>
                <a:moveTo>
                  <a:pt x="3192" y="4242"/>
                </a:moveTo>
                <a:lnTo>
                  <a:pt x="3118" y="4242"/>
                </a:lnTo>
                <a:lnTo>
                  <a:pt x="3120" y="3995"/>
                </a:lnTo>
                <a:lnTo>
                  <a:pt x="3120" y="3995"/>
                </a:lnTo>
                <a:lnTo>
                  <a:pt x="3457" y="3930"/>
                </a:lnTo>
                <a:lnTo>
                  <a:pt x="3688" y="3884"/>
                </a:lnTo>
                <a:lnTo>
                  <a:pt x="3795" y="3862"/>
                </a:lnTo>
                <a:lnTo>
                  <a:pt x="3795" y="3862"/>
                </a:lnTo>
                <a:lnTo>
                  <a:pt x="3799" y="3872"/>
                </a:lnTo>
                <a:lnTo>
                  <a:pt x="3805" y="3901"/>
                </a:lnTo>
                <a:lnTo>
                  <a:pt x="3821" y="3991"/>
                </a:lnTo>
                <a:lnTo>
                  <a:pt x="3844" y="4121"/>
                </a:lnTo>
                <a:lnTo>
                  <a:pt x="3192" y="4242"/>
                </a:lnTo>
                <a:close/>
                <a:moveTo>
                  <a:pt x="3200" y="3903"/>
                </a:moveTo>
                <a:lnTo>
                  <a:pt x="3112" y="3862"/>
                </a:lnTo>
                <a:lnTo>
                  <a:pt x="3112" y="3767"/>
                </a:lnTo>
                <a:lnTo>
                  <a:pt x="4569" y="3438"/>
                </a:lnTo>
                <a:lnTo>
                  <a:pt x="4610" y="3438"/>
                </a:lnTo>
                <a:lnTo>
                  <a:pt x="4641" y="3467"/>
                </a:lnTo>
                <a:lnTo>
                  <a:pt x="4667" y="3586"/>
                </a:lnTo>
                <a:lnTo>
                  <a:pt x="3200" y="3903"/>
                </a:lnTo>
                <a:close/>
                <a:moveTo>
                  <a:pt x="3908" y="4107"/>
                </a:moveTo>
                <a:lnTo>
                  <a:pt x="3875" y="3903"/>
                </a:lnTo>
                <a:lnTo>
                  <a:pt x="3898" y="3903"/>
                </a:lnTo>
                <a:lnTo>
                  <a:pt x="4229" y="4049"/>
                </a:lnTo>
                <a:lnTo>
                  <a:pt x="3908" y="4107"/>
                </a:lnTo>
                <a:close/>
                <a:moveTo>
                  <a:pt x="4369" y="4018"/>
                </a:moveTo>
                <a:lnTo>
                  <a:pt x="3941" y="3825"/>
                </a:lnTo>
                <a:lnTo>
                  <a:pt x="4688" y="3662"/>
                </a:lnTo>
                <a:lnTo>
                  <a:pt x="4748" y="3936"/>
                </a:lnTo>
                <a:lnTo>
                  <a:pt x="4369" y="4018"/>
                </a:lnTo>
                <a:close/>
                <a:moveTo>
                  <a:pt x="4818" y="3926"/>
                </a:moveTo>
                <a:lnTo>
                  <a:pt x="4756" y="3648"/>
                </a:lnTo>
                <a:lnTo>
                  <a:pt x="4953" y="3607"/>
                </a:lnTo>
                <a:lnTo>
                  <a:pt x="5021" y="3886"/>
                </a:lnTo>
                <a:lnTo>
                  <a:pt x="4818" y="3926"/>
                </a:lnTo>
                <a:close/>
                <a:moveTo>
                  <a:pt x="4892" y="4242"/>
                </a:moveTo>
                <a:lnTo>
                  <a:pt x="4853" y="4070"/>
                </a:lnTo>
                <a:lnTo>
                  <a:pt x="5067" y="4031"/>
                </a:lnTo>
                <a:lnTo>
                  <a:pt x="5108" y="4207"/>
                </a:lnTo>
                <a:lnTo>
                  <a:pt x="4892" y="4242"/>
                </a:lnTo>
                <a:close/>
                <a:moveTo>
                  <a:pt x="5209" y="4189"/>
                </a:moveTo>
                <a:lnTo>
                  <a:pt x="5171" y="4018"/>
                </a:lnTo>
                <a:lnTo>
                  <a:pt x="5602" y="3940"/>
                </a:lnTo>
                <a:lnTo>
                  <a:pt x="5669" y="4119"/>
                </a:lnTo>
                <a:lnTo>
                  <a:pt x="5209" y="4189"/>
                </a:lnTo>
                <a:close/>
                <a:moveTo>
                  <a:pt x="5713" y="3763"/>
                </a:moveTo>
                <a:lnTo>
                  <a:pt x="5620" y="3779"/>
                </a:lnTo>
                <a:lnTo>
                  <a:pt x="5567" y="3623"/>
                </a:lnTo>
                <a:lnTo>
                  <a:pt x="5713" y="3763"/>
                </a:lnTo>
                <a:close/>
                <a:moveTo>
                  <a:pt x="5558" y="3792"/>
                </a:moveTo>
                <a:lnTo>
                  <a:pt x="5130" y="3870"/>
                </a:lnTo>
                <a:lnTo>
                  <a:pt x="5067" y="3588"/>
                </a:lnTo>
                <a:lnTo>
                  <a:pt x="5455" y="3502"/>
                </a:lnTo>
                <a:lnTo>
                  <a:pt x="5558" y="3792"/>
                </a:lnTo>
                <a:close/>
                <a:moveTo>
                  <a:pt x="5406" y="3426"/>
                </a:moveTo>
                <a:lnTo>
                  <a:pt x="5034" y="3502"/>
                </a:lnTo>
                <a:lnTo>
                  <a:pt x="4999" y="3364"/>
                </a:lnTo>
                <a:lnTo>
                  <a:pt x="5283" y="3290"/>
                </a:lnTo>
                <a:lnTo>
                  <a:pt x="5406" y="3426"/>
                </a:lnTo>
                <a:close/>
                <a:moveTo>
                  <a:pt x="5258" y="3164"/>
                </a:moveTo>
                <a:lnTo>
                  <a:pt x="5171" y="3055"/>
                </a:lnTo>
                <a:lnTo>
                  <a:pt x="5208" y="3055"/>
                </a:lnTo>
                <a:lnTo>
                  <a:pt x="5295" y="3148"/>
                </a:lnTo>
                <a:lnTo>
                  <a:pt x="5258" y="316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Freeform 13"/>
          <p:cNvSpPr>
            <a:spLocks noEditPoints="1"/>
          </p:cNvSpPr>
          <p:nvPr userDrawn="1"/>
        </p:nvSpPr>
        <p:spPr bwMode="auto">
          <a:xfrm>
            <a:off x="7658100" y="317500"/>
            <a:ext cx="1236663" cy="263525"/>
          </a:xfrm>
          <a:custGeom>
            <a:avLst/>
            <a:gdLst>
              <a:gd name="T0" fmla="*/ 2147483646 w 3284"/>
              <a:gd name="T1" fmla="*/ 2147483646 h 699"/>
              <a:gd name="T2" fmla="*/ 2147483646 w 3284"/>
              <a:gd name="T3" fmla="*/ 2147483646 h 699"/>
              <a:gd name="T4" fmla="*/ 2147483646 w 3284"/>
              <a:gd name="T5" fmla="*/ 2147483646 h 699"/>
              <a:gd name="T6" fmla="*/ 2147483646 w 3284"/>
              <a:gd name="T7" fmla="*/ 2147483646 h 699"/>
              <a:gd name="T8" fmla="*/ 2147483646 w 3284"/>
              <a:gd name="T9" fmla="*/ 2147483646 h 699"/>
              <a:gd name="T10" fmla="*/ 2147483646 w 3284"/>
              <a:gd name="T11" fmla="*/ 2147483646 h 699"/>
              <a:gd name="T12" fmla="*/ 2147483646 w 3284"/>
              <a:gd name="T13" fmla="*/ 2147483646 h 699"/>
              <a:gd name="T14" fmla="*/ 2147483646 w 3284"/>
              <a:gd name="T15" fmla="*/ 2147483646 h 699"/>
              <a:gd name="T16" fmla="*/ 0 w 3284"/>
              <a:gd name="T17" fmla="*/ 2147483646 h 699"/>
              <a:gd name="T18" fmla="*/ 2147483646 w 3284"/>
              <a:gd name="T19" fmla="*/ 2147483646 h 699"/>
              <a:gd name="T20" fmla="*/ 2147483646 w 3284"/>
              <a:gd name="T21" fmla="*/ 2147483646 h 699"/>
              <a:gd name="T22" fmla="*/ 2147483646 w 3284"/>
              <a:gd name="T23" fmla="*/ 2147483646 h 699"/>
              <a:gd name="T24" fmla="*/ 2147483646 w 3284"/>
              <a:gd name="T25" fmla="*/ 2147483646 h 699"/>
              <a:gd name="T26" fmla="*/ 2147483646 w 3284"/>
              <a:gd name="T27" fmla="*/ 2147483646 h 699"/>
              <a:gd name="T28" fmla="*/ 2147483646 w 3284"/>
              <a:gd name="T29" fmla="*/ 2147483646 h 699"/>
              <a:gd name="T30" fmla="*/ 2147483646 w 3284"/>
              <a:gd name="T31" fmla="*/ 2147483646 h 699"/>
              <a:gd name="T32" fmla="*/ 2147483646 w 3284"/>
              <a:gd name="T33" fmla="*/ 2147483646 h 699"/>
              <a:gd name="T34" fmla="*/ 2147483646 w 3284"/>
              <a:gd name="T35" fmla="*/ 2147483646 h 699"/>
              <a:gd name="T36" fmla="*/ 2147483646 w 3284"/>
              <a:gd name="T37" fmla="*/ 2147483646 h 699"/>
              <a:gd name="T38" fmla="*/ 2147483646 w 3284"/>
              <a:gd name="T39" fmla="*/ 2147483646 h 699"/>
              <a:gd name="T40" fmla="*/ 2147483646 w 3284"/>
              <a:gd name="T41" fmla="*/ 2147483646 h 699"/>
              <a:gd name="T42" fmla="*/ 2147483646 w 3284"/>
              <a:gd name="T43" fmla="*/ 2147483646 h 699"/>
              <a:gd name="T44" fmla="*/ 2147483646 w 3284"/>
              <a:gd name="T45" fmla="*/ 2147483646 h 699"/>
              <a:gd name="T46" fmla="*/ 2147483646 w 3284"/>
              <a:gd name="T47" fmla="*/ 2147483646 h 699"/>
              <a:gd name="T48" fmla="*/ 2147483646 w 3284"/>
              <a:gd name="T49" fmla="*/ 2147483646 h 699"/>
              <a:gd name="T50" fmla="*/ 2147483646 w 3284"/>
              <a:gd name="T51" fmla="*/ 2147483646 h 699"/>
              <a:gd name="T52" fmla="*/ 2147483646 w 3284"/>
              <a:gd name="T53" fmla="*/ 2147483646 h 699"/>
              <a:gd name="T54" fmla="*/ 2147483646 w 3284"/>
              <a:gd name="T55" fmla="*/ 2147483646 h 699"/>
              <a:gd name="T56" fmla="*/ 2147483646 w 3284"/>
              <a:gd name="T57" fmla="*/ 2147483646 h 699"/>
              <a:gd name="T58" fmla="*/ 2147483646 w 3284"/>
              <a:gd name="T59" fmla="*/ 2147483646 h 699"/>
              <a:gd name="T60" fmla="*/ 2147483646 w 3284"/>
              <a:gd name="T61" fmla="*/ 2147483646 h 699"/>
              <a:gd name="T62" fmla="*/ 2147483646 w 3284"/>
              <a:gd name="T63" fmla="*/ 2147483646 h 699"/>
              <a:gd name="T64" fmla="*/ 2147483646 w 3284"/>
              <a:gd name="T65" fmla="*/ 2147483646 h 699"/>
              <a:gd name="T66" fmla="*/ 2147483646 w 3284"/>
              <a:gd name="T67" fmla="*/ 2147483646 h 699"/>
              <a:gd name="T68" fmla="*/ 2147483646 w 3284"/>
              <a:gd name="T69" fmla="*/ 2147483646 h 699"/>
              <a:gd name="T70" fmla="*/ 2147483646 w 3284"/>
              <a:gd name="T71" fmla="*/ 2147483646 h 699"/>
              <a:gd name="T72" fmla="*/ 2147483646 w 3284"/>
              <a:gd name="T73" fmla="*/ 2147483646 h 699"/>
              <a:gd name="T74" fmla="*/ 2147483646 w 3284"/>
              <a:gd name="T75" fmla="*/ 2147483646 h 699"/>
              <a:gd name="T76" fmla="*/ 2147483646 w 3284"/>
              <a:gd name="T77" fmla="*/ 2147483646 h 699"/>
              <a:gd name="T78" fmla="*/ 2147483646 w 3284"/>
              <a:gd name="T79" fmla="*/ 2147483646 h 699"/>
              <a:gd name="T80" fmla="*/ 2147483646 w 3284"/>
              <a:gd name="T81" fmla="*/ 2147483646 h 699"/>
              <a:gd name="T82" fmla="*/ 2147483646 w 3284"/>
              <a:gd name="T83" fmla="*/ 2147483646 h 699"/>
              <a:gd name="T84" fmla="*/ 2147483646 w 3284"/>
              <a:gd name="T85" fmla="*/ 2147483646 h 699"/>
              <a:gd name="T86" fmla="*/ 2147483646 w 3284"/>
              <a:gd name="T87" fmla="*/ 2147483646 h 699"/>
              <a:gd name="T88" fmla="*/ 2147483646 w 3284"/>
              <a:gd name="T89" fmla="*/ 2147483646 h 699"/>
              <a:gd name="T90" fmla="*/ 2147483646 w 3284"/>
              <a:gd name="T91" fmla="*/ 2147483646 h 699"/>
              <a:gd name="T92" fmla="*/ 2147483646 w 3284"/>
              <a:gd name="T93" fmla="*/ 2147483646 h 699"/>
              <a:gd name="T94" fmla="*/ 2147483646 w 3284"/>
              <a:gd name="T95" fmla="*/ 2147483646 h 699"/>
              <a:gd name="T96" fmla="*/ 2147483646 w 3284"/>
              <a:gd name="T97" fmla="*/ 2147483646 h 699"/>
              <a:gd name="T98" fmla="*/ 2147483646 w 3284"/>
              <a:gd name="T99" fmla="*/ 2147483646 h 699"/>
              <a:gd name="T100" fmla="*/ 2147483646 w 3284"/>
              <a:gd name="T101" fmla="*/ 2147483646 h 699"/>
              <a:gd name="T102" fmla="*/ 2147483646 w 3284"/>
              <a:gd name="T103" fmla="*/ 2147483646 h 699"/>
              <a:gd name="T104" fmla="*/ 2147483646 w 3284"/>
              <a:gd name="T105" fmla="*/ 2147483646 h 699"/>
              <a:gd name="T106" fmla="*/ 2147483646 w 3284"/>
              <a:gd name="T107" fmla="*/ 2147483646 h 699"/>
              <a:gd name="T108" fmla="*/ 2147483646 w 3284"/>
              <a:gd name="T109" fmla="*/ 2147483646 h 699"/>
              <a:gd name="T110" fmla="*/ 2147483646 w 3284"/>
              <a:gd name="T111" fmla="*/ 2147483646 h 699"/>
              <a:gd name="T112" fmla="*/ 2147483646 w 3284"/>
              <a:gd name="T113" fmla="*/ 2147483646 h 699"/>
              <a:gd name="T114" fmla="*/ 2147483646 w 3284"/>
              <a:gd name="T115" fmla="*/ 2147483646 h 699"/>
              <a:gd name="T116" fmla="*/ 2147483646 w 3284"/>
              <a:gd name="T117" fmla="*/ 2147483646 h 699"/>
              <a:gd name="T118" fmla="*/ 2147483646 w 3284"/>
              <a:gd name="T119" fmla="*/ 2147483646 h 699"/>
              <a:gd name="T120" fmla="*/ 2147483646 w 3284"/>
              <a:gd name="T121" fmla="*/ 2147483646 h 699"/>
              <a:gd name="T122" fmla="*/ 2147483646 w 3284"/>
              <a:gd name="T123" fmla="*/ 2147483646 h 6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84" h="699">
                <a:moveTo>
                  <a:pt x="1771" y="321"/>
                </a:moveTo>
                <a:lnTo>
                  <a:pt x="1771" y="321"/>
                </a:lnTo>
                <a:lnTo>
                  <a:pt x="1776" y="317"/>
                </a:lnTo>
                <a:lnTo>
                  <a:pt x="1779" y="312"/>
                </a:lnTo>
                <a:lnTo>
                  <a:pt x="1782" y="306"/>
                </a:lnTo>
                <a:lnTo>
                  <a:pt x="1783" y="300"/>
                </a:lnTo>
                <a:lnTo>
                  <a:pt x="1782" y="294"/>
                </a:lnTo>
                <a:lnTo>
                  <a:pt x="1779" y="288"/>
                </a:lnTo>
                <a:lnTo>
                  <a:pt x="1776" y="283"/>
                </a:lnTo>
                <a:lnTo>
                  <a:pt x="1771" y="278"/>
                </a:lnTo>
                <a:lnTo>
                  <a:pt x="1764" y="275"/>
                </a:lnTo>
                <a:lnTo>
                  <a:pt x="1757" y="271"/>
                </a:lnTo>
                <a:lnTo>
                  <a:pt x="1748" y="270"/>
                </a:lnTo>
                <a:lnTo>
                  <a:pt x="1740" y="269"/>
                </a:lnTo>
                <a:lnTo>
                  <a:pt x="1734" y="270"/>
                </a:lnTo>
                <a:lnTo>
                  <a:pt x="1727" y="271"/>
                </a:lnTo>
                <a:lnTo>
                  <a:pt x="1713" y="276"/>
                </a:lnTo>
                <a:lnTo>
                  <a:pt x="1696" y="283"/>
                </a:lnTo>
                <a:lnTo>
                  <a:pt x="1678" y="295"/>
                </a:lnTo>
                <a:lnTo>
                  <a:pt x="1659" y="308"/>
                </a:lnTo>
                <a:lnTo>
                  <a:pt x="1641" y="323"/>
                </a:lnTo>
                <a:lnTo>
                  <a:pt x="1623" y="337"/>
                </a:lnTo>
                <a:lnTo>
                  <a:pt x="1605" y="352"/>
                </a:lnTo>
                <a:lnTo>
                  <a:pt x="1589" y="369"/>
                </a:lnTo>
                <a:lnTo>
                  <a:pt x="1572" y="386"/>
                </a:lnTo>
                <a:lnTo>
                  <a:pt x="1555" y="404"/>
                </a:lnTo>
                <a:lnTo>
                  <a:pt x="1540" y="421"/>
                </a:lnTo>
                <a:lnTo>
                  <a:pt x="1566" y="338"/>
                </a:lnTo>
                <a:lnTo>
                  <a:pt x="1572" y="317"/>
                </a:lnTo>
                <a:lnTo>
                  <a:pt x="1574" y="306"/>
                </a:lnTo>
                <a:lnTo>
                  <a:pt x="1574" y="303"/>
                </a:lnTo>
                <a:lnTo>
                  <a:pt x="1573" y="300"/>
                </a:lnTo>
                <a:lnTo>
                  <a:pt x="1571" y="298"/>
                </a:lnTo>
                <a:lnTo>
                  <a:pt x="1568" y="296"/>
                </a:lnTo>
                <a:lnTo>
                  <a:pt x="1560" y="293"/>
                </a:lnTo>
                <a:lnTo>
                  <a:pt x="1551" y="292"/>
                </a:lnTo>
                <a:lnTo>
                  <a:pt x="1534" y="293"/>
                </a:lnTo>
                <a:lnTo>
                  <a:pt x="1514" y="298"/>
                </a:lnTo>
                <a:lnTo>
                  <a:pt x="1489" y="306"/>
                </a:lnTo>
                <a:lnTo>
                  <a:pt x="1462" y="315"/>
                </a:lnTo>
                <a:lnTo>
                  <a:pt x="1433" y="330"/>
                </a:lnTo>
                <a:lnTo>
                  <a:pt x="1404" y="346"/>
                </a:lnTo>
                <a:lnTo>
                  <a:pt x="1375" y="365"/>
                </a:lnTo>
                <a:lnTo>
                  <a:pt x="1346" y="388"/>
                </a:lnTo>
                <a:lnTo>
                  <a:pt x="1365" y="404"/>
                </a:lnTo>
                <a:lnTo>
                  <a:pt x="1406" y="374"/>
                </a:lnTo>
                <a:lnTo>
                  <a:pt x="1422" y="363"/>
                </a:lnTo>
                <a:lnTo>
                  <a:pt x="1433" y="357"/>
                </a:lnTo>
                <a:lnTo>
                  <a:pt x="1449" y="350"/>
                </a:lnTo>
                <a:lnTo>
                  <a:pt x="1455" y="348"/>
                </a:lnTo>
                <a:lnTo>
                  <a:pt x="1460" y="348"/>
                </a:lnTo>
                <a:lnTo>
                  <a:pt x="1466" y="348"/>
                </a:lnTo>
                <a:lnTo>
                  <a:pt x="1471" y="350"/>
                </a:lnTo>
                <a:lnTo>
                  <a:pt x="1473" y="354"/>
                </a:lnTo>
                <a:lnTo>
                  <a:pt x="1474" y="358"/>
                </a:lnTo>
                <a:lnTo>
                  <a:pt x="1472" y="368"/>
                </a:lnTo>
                <a:lnTo>
                  <a:pt x="1468" y="384"/>
                </a:lnTo>
                <a:lnTo>
                  <a:pt x="1443" y="469"/>
                </a:lnTo>
                <a:lnTo>
                  <a:pt x="1415" y="560"/>
                </a:lnTo>
                <a:lnTo>
                  <a:pt x="1372" y="685"/>
                </a:lnTo>
                <a:lnTo>
                  <a:pt x="1462" y="685"/>
                </a:lnTo>
                <a:lnTo>
                  <a:pt x="1490" y="594"/>
                </a:lnTo>
                <a:lnTo>
                  <a:pt x="1503" y="552"/>
                </a:lnTo>
                <a:lnTo>
                  <a:pt x="1514" y="520"/>
                </a:lnTo>
                <a:lnTo>
                  <a:pt x="1523" y="495"/>
                </a:lnTo>
                <a:lnTo>
                  <a:pt x="1530" y="479"/>
                </a:lnTo>
                <a:lnTo>
                  <a:pt x="1539" y="465"/>
                </a:lnTo>
                <a:lnTo>
                  <a:pt x="1548" y="451"/>
                </a:lnTo>
                <a:lnTo>
                  <a:pt x="1561" y="436"/>
                </a:lnTo>
                <a:lnTo>
                  <a:pt x="1577" y="420"/>
                </a:lnTo>
                <a:lnTo>
                  <a:pt x="1593" y="405"/>
                </a:lnTo>
                <a:lnTo>
                  <a:pt x="1609" y="390"/>
                </a:lnTo>
                <a:lnTo>
                  <a:pt x="1624" y="380"/>
                </a:lnTo>
                <a:lnTo>
                  <a:pt x="1639" y="370"/>
                </a:lnTo>
                <a:lnTo>
                  <a:pt x="1654" y="362"/>
                </a:lnTo>
                <a:lnTo>
                  <a:pt x="1671" y="355"/>
                </a:lnTo>
                <a:lnTo>
                  <a:pt x="1690" y="349"/>
                </a:lnTo>
                <a:lnTo>
                  <a:pt x="1712" y="342"/>
                </a:lnTo>
                <a:lnTo>
                  <a:pt x="1733" y="337"/>
                </a:lnTo>
                <a:lnTo>
                  <a:pt x="1751" y="331"/>
                </a:lnTo>
                <a:lnTo>
                  <a:pt x="1763" y="326"/>
                </a:lnTo>
                <a:lnTo>
                  <a:pt x="1771" y="321"/>
                </a:lnTo>
                <a:close/>
                <a:moveTo>
                  <a:pt x="633" y="130"/>
                </a:moveTo>
                <a:lnTo>
                  <a:pt x="633" y="130"/>
                </a:lnTo>
                <a:lnTo>
                  <a:pt x="631" y="135"/>
                </a:lnTo>
                <a:lnTo>
                  <a:pt x="631" y="139"/>
                </a:lnTo>
                <a:lnTo>
                  <a:pt x="633" y="143"/>
                </a:lnTo>
                <a:lnTo>
                  <a:pt x="635" y="146"/>
                </a:lnTo>
                <a:lnTo>
                  <a:pt x="639" y="149"/>
                </a:lnTo>
                <a:lnTo>
                  <a:pt x="642" y="151"/>
                </a:lnTo>
                <a:lnTo>
                  <a:pt x="646" y="153"/>
                </a:lnTo>
                <a:lnTo>
                  <a:pt x="650" y="155"/>
                </a:lnTo>
                <a:lnTo>
                  <a:pt x="655" y="155"/>
                </a:lnTo>
                <a:lnTo>
                  <a:pt x="664" y="153"/>
                </a:lnTo>
                <a:lnTo>
                  <a:pt x="670" y="150"/>
                </a:lnTo>
                <a:lnTo>
                  <a:pt x="677" y="145"/>
                </a:lnTo>
                <a:lnTo>
                  <a:pt x="683" y="140"/>
                </a:lnTo>
                <a:lnTo>
                  <a:pt x="829" y="0"/>
                </a:lnTo>
                <a:lnTo>
                  <a:pt x="720" y="0"/>
                </a:lnTo>
                <a:lnTo>
                  <a:pt x="633" y="130"/>
                </a:lnTo>
                <a:close/>
                <a:moveTo>
                  <a:pt x="627" y="190"/>
                </a:moveTo>
                <a:lnTo>
                  <a:pt x="627" y="190"/>
                </a:lnTo>
                <a:lnTo>
                  <a:pt x="605" y="174"/>
                </a:lnTo>
                <a:lnTo>
                  <a:pt x="581" y="159"/>
                </a:lnTo>
                <a:lnTo>
                  <a:pt x="556" y="149"/>
                </a:lnTo>
                <a:lnTo>
                  <a:pt x="529" y="138"/>
                </a:lnTo>
                <a:lnTo>
                  <a:pt x="500" y="131"/>
                </a:lnTo>
                <a:lnTo>
                  <a:pt x="470" y="126"/>
                </a:lnTo>
                <a:lnTo>
                  <a:pt x="437" y="122"/>
                </a:lnTo>
                <a:lnTo>
                  <a:pt x="404" y="121"/>
                </a:lnTo>
                <a:lnTo>
                  <a:pt x="375" y="122"/>
                </a:lnTo>
                <a:lnTo>
                  <a:pt x="348" y="124"/>
                </a:lnTo>
                <a:lnTo>
                  <a:pt x="320" y="127"/>
                </a:lnTo>
                <a:lnTo>
                  <a:pt x="294" y="132"/>
                </a:lnTo>
                <a:lnTo>
                  <a:pt x="269" y="139"/>
                </a:lnTo>
                <a:lnTo>
                  <a:pt x="244" y="146"/>
                </a:lnTo>
                <a:lnTo>
                  <a:pt x="220" y="155"/>
                </a:lnTo>
                <a:lnTo>
                  <a:pt x="196" y="165"/>
                </a:lnTo>
                <a:lnTo>
                  <a:pt x="174" y="177"/>
                </a:lnTo>
                <a:lnTo>
                  <a:pt x="152" y="189"/>
                </a:lnTo>
                <a:lnTo>
                  <a:pt x="132" y="203"/>
                </a:lnTo>
                <a:lnTo>
                  <a:pt x="114" y="218"/>
                </a:lnTo>
                <a:lnTo>
                  <a:pt x="96" y="233"/>
                </a:lnTo>
                <a:lnTo>
                  <a:pt x="79" y="249"/>
                </a:lnTo>
                <a:lnTo>
                  <a:pt x="65" y="267"/>
                </a:lnTo>
                <a:lnTo>
                  <a:pt x="51" y="284"/>
                </a:lnTo>
                <a:lnTo>
                  <a:pt x="39" y="303"/>
                </a:lnTo>
                <a:lnTo>
                  <a:pt x="28" y="323"/>
                </a:lnTo>
                <a:lnTo>
                  <a:pt x="20" y="342"/>
                </a:lnTo>
                <a:lnTo>
                  <a:pt x="11" y="361"/>
                </a:lnTo>
                <a:lnTo>
                  <a:pt x="7" y="380"/>
                </a:lnTo>
                <a:lnTo>
                  <a:pt x="2" y="400"/>
                </a:lnTo>
                <a:lnTo>
                  <a:pt x="0" y="419"/>
                </a:lnTo>
                <a:lnTo>
                  <a:pt x="0" y="439"/>
                </a:lnTo>
                <a:lnTo>
                  <a:pt x="0" y="451"/>
                </a:lnTo>
                <a:lnTo>
                  <a:pt x="1" y="463"/>
                </a:lnTo>
                <a:lnTo>
                  <a:pt x="4" y="475"/>
                </a:lnTo>
                <a:lnTo>
                  <a:pt x="8" y="487"/>
                </a:lnTo>
                <a:lnTo>
                  <a:pt x="13" y="499"/>
                </a:lnTo>
                <a:lnTo>
                  <a:pt x="19" y="510"/>
                </a:lnTo>
                <a:lnTo>
                  <a:pt x="26" y="521"/>
                </a:lnTo>
                <a:lnTo>
                  <a:pt x="34" y="533"/>
                </a:lnTo>
                <a:lnTo>
                  <a:pt x="40" y="541"/>
                </a:lnTo>
                <a:lnTo>
                  <a:pt x="46" y="548"/>
                </a:lnTo>
                <a:lnTo>
                  <a:pt x="53" y="552"/>
                </a:lnTo>
                <a:lnTo>
                  <a:pt x="59" y="557"/>
                </a:lnTo>
                <a:lnTo>
                  <a:pt x="66" y="561"/>
                </a:lnTo>
                <a:lnTo>
                  <a:pt x="73" y="563"/>
                </a:lnTo>
                <a:lnTo>
                  <a:pt x="79" y="564"/>
                </a:lnTo>
                <a:lnTo>
                  <a:pt x="87" y="566"/>
                </a:lnTo>
                <a:lnTo>
                  <a:pt x="93" y="564"/>
                </a:lnTo>
                <a:lnTo>
                  <a:pt x="97" y="563"/>
                </a:lnTo>
                <a:lnTo>
                  <a:pt x="103" y="561"/>
                </a:lnTo>
                <a:lnTo>
                  <a:pt x="108" y="557"/>
                </a:lnTo>
                <a:lnTo>
                  <a:pt x="112" y="552"/>
                </a:lnTo>
                <a:lnTo>
                  <a:pt x="115" y="548"/>
                </a:lnTo>
                <a:lnTo>
                  <a:pt x="116" y="543"/>
                </a:lnTo>
                <a:lnTo>
                  <a:pt x="118" y="537"/>
                </a:lnTo>
                <a:lnTo>
                  <a:pt x="116" y="529"/>
                </a:lnTo>
                <a:lnTo>
                  <a:pt x="113" y="523"/>
                </a:lnTo>
                <a:lnTo>
                  <a:pt x="104" y="516"/>
                </a:lnTo>
                <a:lnTo>
                  <a:pt x="91" y="507"/>
                </a:lnTo>
                <a:lnTo>
                  <a:pt x="78" y="500"/>
                </a:lnTo>
                <a:lnTo>
                  <a:pt x="66" y="492"/>
                </a:lnTo>
                <a:lnTo>
                  <a:pt x="57" y="482"/>
                </a:lnTo>
                <a:lnTo>
                  <a:pt x="48" y="471"/>
                </a:lnTo>
                <a:lnTo>
                  <a:pt x="42" y="461"/>
                </a:lnTo>
                <a:lnTo>
                  <a:pt x="38" y="448"/>
                </a:lnTo>
                <a:lnTo>
                  <a:pt x="35" y="435"/>
                </a:lnTo>
                <a:lnTo>
                  <a:pt x="34" y="420"/>
                </a:lnTo>
                <a:lnTo>
                  <a:pt x="35" y="405"/>
                </a:lnTo>
                <a:lnTo>
                  <a:pt x="38" y="389"/>
                </a:lnTo>
                <a:lnTo>
                  <a:pt x="41" y="374"/>
                </a:lnTo>
                <a:lnTo>
                  <a:pt x="46" y="358"/>
                </a:lnTo>
                <a:lnTo>
                  <a:pt x="53" y="343"/>
                </a:lnTo>
                <a:lnTo>
                  <a:pt x="60" y="327"/>
                </a:lnTo>
                <a:lnTo>
                  <a:pt x="70" y="311"/>
                </a:lnTo>
                <a:lnTo>
                  <a:pt x="81" y="295"/>
                </a:lnTo>
                <a:lnTo>
                  <a:pt x="94" y="278"/>
                </a:lnTo>
                <a:lnTo>
                  <a:pt x="107" y="264"/>
                </a:lnTo>
                <a:lnTo>
                  <a:pt x="121" y="250"/>
                </a:lnTo>
                <a:lnTo>
                  <a:pt x="135" y="237"/>
                </a:lnTo>
                <a:lnTo>
                  <a:pt x="152" y="224"/>
                </a:lnTo>
                <a:lnTo>
                  <a:pt x="170" y="212"/>
                </a:lnTo>
                <a:lnTo>
                  <a:pt x="188" y="201"/>
                </a:lnTo>
                <a:lnTo>
                  <a:pt x="207" y="191"/>
                </a:lnTo>
                <a:lnTo>
                  <a:pt x="227" y="182"/>
                </a:lnTo>
                <a:lnTo>
                  <a:pt x="248" y="174"/>
                </a:lnTo>
                <a:lnTo>
                  <a:pt x="269" y="168"/>
                </a:lnTo>
                <a:lnTo>
                  <a:pt x="289" y="162"/>
                </a:lnTo>
                <a:lnTo>
                  <a:pt x="311" y="157"/>
                </a:lnTo>
                <a:lnTo>
                  <a:pt x="332" y="155"/>
                </a:lnTo>
                <a:lnTo>
                  <a:pt x="355" y="152"/>
                </a:lnTo>
                <a:lnTo>
                  <a:pt x="377" y="152"/>
                </a:lnTo>
                <a:lnTo>
                  <a:pt x="404" y="153"/>
                </a:lnTo>
                <a:lnTo>
                  <a:pt x="428" y="156"/>
                </a:lnTo>
                <a:lnTo>
                  <a:pt x="451" y="161"/>
                </a:lnTo>
                <a:lnTo>
                  <a:pt x="474" y="168"/>
                </a:lnTo>
                <a:lnTo>
                  <a:pt x="494" y="177"/>
                </a:lnTo>
                <a:lnTo>
                  <a:pt x="515" y="188"/>
                </a:lnTo>
                <a:lnTo>
                  <a:pt x="532" y="200"/>
                </a:lnTo>
                <a:lnTo>
                  <a:pt x="550" y="215"/>
                </a:lnTo>
                <a:lnTo>
                  <a:pt x="566" y="232"/>
                </a:lnTo>
                <a:lnTo>
                  <a:pt x="579" y="249"/>
                </a:lnTo>
                <a:lnTo>
                  <a:pt x="590" y="268"/>
                </a:lnTo>
                <a:lnTo>
                  <a:pt x="599" y="288"/>
                </a:lnTo>
                <a:lnTo>
                  <a:pt x="606" y="309"/>
                </a:lnTo>
                <a:lnTo>
                  <a:pt x="612" y="332"/>
                </a:lnTo>
                <a:lnTo>
                  <a:pt x="615" y="357"/>
                </a:lnTo>
                <a:lnTo>
                  <a:pt x="616" y="382"/>
                </a:lnTo>
                <a:lnTo>
                  <a:pt x="615" y="401"/>
                </a:lnTo>
                <a:lnTo>
                  <a:pt x="614" y="420"/>
                </a:lnTo>
                <a:lnTo>
                  <a:pt x="610" y="439"/>
                </a:lnTo>
                <a:lnTo>
                  <a:pt x="606" y="458"/>
                </a:lnTo>
                <a:lnTo>
                  <a:pt x="600" y="476"/>
                </a:lnTo>
                <a:lnTo>
                  <a:pt x="594" y="493"/>
                </a:lnTo>
                <a:lnTo>
                  <a:pt x="586" y="511"/>
                </a:lnTo>
                <a:lnTo>
                  <a:pt x="577" y="526"/>
                </a:lnTo>
                <a:lnTo>
                  <a:pt x="567" y="543"/>
                </a:lnTo>
                <a:lnTo>
                  <a:pt x="556" y="557"/>
                </a:lnTo>
                <a:lnTo>
                  <a:pt x="544" y="572"/>
                </a:lnTo>
                <a:lnTo>
                  <a:pt x="531" y="585"/>
                </a:lnTo>
                <a:lnTo>
                  <a:pt x="518" y="597"/>
                </a:lnTo>
                <a:lnTo>
                  <a:pt x="504" y="607"/>
                </a:lnTo>
                <a:lnTo>
                  <a:pt x="488" y="618"/>
                </a:lnTo>
                <a:lnTo>
                  <a:pt x="472" y="626"/>
                </a:lnTo>
                <a:lnTo>
                  <a:pt x="455" y="635"/>
                </a:lnTo>
                <a:lnTo>
                  <a:pt x="437" y="642"/>
                </a:lnTo>
                <a:lnTo>
                  <a:pt x="419" y="648"/>
                </a:lnTo>
                <a:lnTo>
                  <a:pt x="400" y="653"/>
                </a:lnTo>
                <a:lnTo>
                  <a:pt x="381" y="656"/>
                </a:lnTo>
                <a:lnTo>
                  <a:pt x="360" y="658"/>
                </a:lnTo>
                <a:lnTo>
                  <a:pt x="339" y="661"/>
                </a:lnTo>
                <a:lnTo>
                  <a:pt x="317" y="661"/>
                </a:lnTo>
                <a:lnTo>
                  <a:pt x="300" y="661"/>
                </a:lnTo>
                <a:lnTo>
                  <a:pt x="281" y="658"/>
                </a:lnTo>
                <a:lnTo>
                  <a:pt x="261" y="656"/>
                </a:lnTo>
                <a:lnTo>
                  <a:pt x="240" y="653"/>
                </a:lnTo>
                <a:lnTo>
                  <a:pt x="251" y="633"/>
                </a:lnTo>
                <a:lnTo>
                  <a:pt x="262" y="613"/>
                </a:lnTo>
                <a:lnTo>
                  <a:pt x="273" y="589"/>
                </a:lnTo>
                <a:lnTo>
                  <a:pt x="283" y="564"/>
                </a:lnTo>
                <a:lnTo>
                  <a:pt x="293" y="537"/>
                </a:lnTo>
                <a:lnTo>
                  <a:pt x="302" y="507"/>
                </a:lnTo>
                <a:lnTo>
                  <a:pt x="312" y="475"/>
                </a:lnTo>
                <a:lnTo>
                  <a:pt x="321" y="440"/>
                </a:lnTo>
                <a:lnTo>
                  <a:pt x="355" y="311"/>
                </a:lnTo>
                <a:lnTo>
                  <a:pt x="363" y="278"/>
                </a:lnTo>
                <a:lnTo>
                  <a:pt x="373" y="249"/>
                </a:lnTo>
                <a:lnTo>
                  <a:pt x="382" y="220"/>
                </a:lnTo>
                <a:lnTo>
                  <a:pt x="393" y="194"/>
                </a:lnTo>
                <a:lnTo>
                  <a:pt x="357" y="201"/>
                </a:lnTo>
                <a:lnTo>
                  <a:pt x="323" y="207"/>
                </a:lnTo>
                <a:lnTo>
                  <a:pt x="292" y="211"/>
                </a:lnTo>
                <a:lnTo>
                  <a:pt x="263" y="214"/>
                </a:lnTo>
                <a:lnTo>
                  <a:pt x="258" y="234"/>
                </a:lnTo>
                <a:lnTo>
                  <a:pt x="271" y="232"/>
                </a:lnTo>
                <a:lnTo>
                  <a:pt x="280" y="233"/>
                </a:lnTo>
                <a:lnTo>
                  <a:pt x="283" y="236"/>
                </a:lnTo>
                <a:lnTo>
                  <a:pt x="286" y="237"/>
                </a:lnTo>
                <a:lnTo>
                  <a:pt x="288" y="239"/>
                </a:lnTo>
                <a:lnTo>
                  <a:pt x="290" y="242"/>
                </a:lnTo>
                <a:lnTo>
                  <a:pt x="292" y="249"/>
                </a:lnTo>
                <a:lnTo>
                  <a:pt x="290" y="257"/>
                </a:lnTo>
                <a:lnTo>
                  <a:pt x="288" y="268"/>
                </a:lnTo>
                <a:lnTo>
                  <a:pt x="248" y="420"/>
                </a:lnTo>
                <a:lnTo>
                  <a:pt x="213" y="542"/>
                </a:lnTo>
                <a:lnTo>
                  <a:pt x="201" y="574"/>
                </a:lnTo>
                <a:lnTo>
                  <a:pt x="190" y="600"/>
                </a:lnTo>
                <a:lnTo>
                  <a:pt x="181" y="620"/>
                </a:lnTo>
                <a:lnTo>
                  <a:pt x="172" y="635"/>
                </a:lnTo>
                <a:lnTo>
                  <a:pt x="168" y="639"/>
                </a:lnTo>
                <a:lnTo>
                  <a:pt x="163" y="644"/>
                </a:lnTo>
                <a:lnTo>
                  <a:pt x="158" y="649"/>
                </a:lnTo>
                <a:lnTo>
                  <a:pt x="153" y="651"/>
                </a:lnTo>
                <a:lnTo>
                  <a:pt x="145" y="654"/>
                </a:lnTo>
                <a:lnTo>
                  <a:pt x="133" y="656"/>
                </a:lnTo>
                <a:lnTo>
                  <a:pt x="95" y="658"/>
                </a:lnTo>
                <a:lnTo>
                  <a:pt x="83" y="682"/>
                </a:lnTo>
                <a:lnTo>
                  <a:pt x="152" y="680"/>
                </a:lnTo>
                <a:lnTo>
                  <a:pt x="203" y="681"/>
                </a:lnTo>
                <a:lnTo>
                  <a:pt x="257" y="685"/>
                </a:lnTo>
                <a:lnTo>
                  <a:pt x="312" y="687"/>
                </a:lnTo>
                <a:lnTo>
                  <a:pt x="348" y="688"/>
                </a:lnTo>
                <a:lnTo>
                  <a:pt x="369" y="688"/>
                </a:lnTo>
                <a:lnTo>
                  <a:pt x="389" y="687"/>
                </a:lnTo>
                <a:lnTo>
                  <a:pt x="410" y="684"/>
                </a:lnTo>
                <a:lnTo>
                  <a:pt x="430" y="680"/>
                </a:lnTo>
                <a:lnTo>
                  <a:pt x="450" y="675"/>
                </a:lnTo>
                <a:lnTo>
                  <a:pt x="470" y="669"/>
                </a:lnTo>
                <a:lnTo>
                  <a:pt x="492" y="662"/>
                </a:lnTo>
                <a:lnTo>
                  <a:pt x="512" y="655"/>
                </a:lnTo>
                <a:lnTo>
                  <a:pt x="532" y="645"/>
                </a:lnTo>
                <a:lnTo>
                  <a:pt x="552" y="635"/>
                </a:lnTo>
                <a:lnTo>
                  <a:pt x="571" y="623"/>
                </a:lnTo>
                <a:lnTo>
                  <a:pt x="588" y="608"/>
                </a:lnTo>
                <a:lnTo>
                  <a:pt x="605" y="594"/>
                </a:lnTo>
                <a:lnTo>
                  <a:pt x="622" y="577"/>
                </a:lnTo>
                <a:lnTo>
                  <a:pt x="637" y="560"/>
                </a:lnTo>
                <a:lnTo>
                  <a:pt x="652" y="539"/>
                </a:lnTo>
                <a:lnTo>
                  <a:pt x="666" y="519"/>
                </a:lnTo>
                <a:lnTo>
                  <a:pt x="678" y="498"/>
                </a:lnTo>
                <a:lnTo>
                  <a:pt x="687" y="477"/>
                </a:lnTo>
                <a:lnTo>
                  <a:pt x="696" y="455"/>
                </a:lnTo>
                <a:lnTo>
                  <a:pt x="702" y="432"/>
                </a:lnTo>
                <a:lnTo>
                  <a:pt x="707" y="410"/>
                </a:lnTo>
                <a:lnTo>
                  <a:pt x="709" y="387"/>
                </a:lnTo>
                <a:lnTo>
                  <a:pt x="710" y="362"/>
                </a:lnTo>
                <a:lnTo>
                  <a:pt x="709" y="337"/>
                </a:lnTo>
                <a:lnTo>
                  <a:pt x="705" y="313"/>
                </a:lnTo>
                <a:lnTo>
                  <a:pt x="698" y="289"/>
                </a:lnTo>
                <a:lnTo>
                  <a:pt x="689" y="268"/>
                </a:lnTo>
                <a:lnTo>
                  <a:pt x="678" y="246"/>
                </a:lnTo>
                <a:lnTo>
                  <a:pt x="664" y="226"/>
                </a:lnTo>
                <a:lnTo>
                  <a:pt x="647" y="208"/>
                </a:lnTo>
                <a:lnTo>
                  <a:pt x="627" y="190"/>
                </a:lnTo>
                <a:close/>
                <a:moveTo>
                  <a:pt x="1313" y="64"/>
                </a:moveTo>
                <a:lnTo>
                  <a:pt x="1313" y="64"/>
                </a:lnTo>
                <a:lnTo>
                  <a:pt x="1313" y="57"/>
                </a:lnTo>
                <a:lnTo>
                  <a:pt x="1310" y="51"/>
                </a:lnTo>
                <a:lnTo>
                  <a:pt x="1305" y="45"/>
                </a:lnTo>
                <a:lnTo>
                  <a:pt x="1298" y="40"/>
                </a:lnTo>
                <a:lnTo>
                  <a:pt x="1288" y="35"/>
                </a:lnTo>
                <a:lnTo>
                  <a:pt x="1278" y="33"/>
                </a:lnTo>
                <a:lnTo>
                  <a:pt x="1263" y="31"/>
                </a:lnTo>
                <a:lnTo>
                  <a:pt x="1248" y="31"/>
                </a:lnTo>
                <a:lnTo>
                  <a:pt x="1232" y="31"/>
                </a:lnTo>
                <a:lnTo>
                  <a:pt x="1218" y="32"/>
                </a:lnTo>
                <a:lnTo>
                  <a:pt x="1204" y="34"/>
                </a:lnTo>
                <a:lnTo>
                  <a:pt x="1188" y="38"/>
                </a:lnTo>
                <a:lnTo>
                  <a:pt x="1173" y="41"/>
                </a:lnTo>
                <a:lnTo>
                  <a:pt x="1157" y="46"/>
                </a:lnTo>
                <a:lnTo>
                  <a:pt x="1142" y="52"/>
                </a:lnTo>
                <a:lnTo>
                  <a:pt x="1125" y="59"/>
                </a:lnTo>
                <a:lnTo>
                  <a:pt x="1109" y="66"/>
                </a:lnTo>
                <a:lnTo>
                  <a:pt x="1095" y="74"/>
                </a:lnTo>
                <a:lnTo>
                  <a:pt x="1081" y="83"/>
                </a:lnTo>
                <a:lnTo>
                  <a:pt x="1068" y="91"/>
                </a:lnTo>
                <a:lnTo>
                  <a:pt x="1055" y="101"/>
                </a:lnTo>
                <a:lnTo>
                  <a:pt x="1043" y="112"/>
                </a:lnTo>
                <a:lnTo>
                  <a:pt x="1032" y="122"/>
                </a:lnTo>
                <a:lnTo>
                  <a:pt x="1022" y="134"/>
                </a:lnTo>
                <a:lnTo>
                  <a:pt x="1012" y="146"/>
                </a:lnTo>
                <a:lnTo>
                  <a:pt x="1003" y="161"/>
                </a:lnTo>
                <a:lnTo>
                  <a:pt x="994" y="176"/>
                </a:lnTo>
                <a:lnTo>
                  <a:pt x="985" y="193"/>
                </a:lnTo>
                <a:lnTo>
                  <a:pt x="978" y="211"/>
                </a:lnTo>
                <a:lnTo>
                  <a:pt x="970" y="230"/>
                </a:lnTo>
                <a:lnTo>
                  <a:pt x="963" y="250"/>
                </a:lnTo>
                <a:lnTo>
                  <a:pt x="957" y="271"/>
                </a:lnTo>
                <a:lnTo>
                  <a:pt x="885" y="518"/>
                </a:lnTo>
                <a:lnTo>
                  <a:pt x="878" y="545"/>
                </a:lnTo>
                <a:lnTo>
                  <a:pt x="872" y="569"/>
                </a:lnTo>
                <a:lnTo>
                  <a:pt x="870" y="589"/>
                </a:lnTo>
                <a:lnTo>
                  <a:pt x="869" y="607"/>
                </a:lnTo>
                <a:lnTo>
                  <a:pt x="869" y="617"/>
                </a:lnTo>
                <a:lnTo>
                  <a:pt x="871" y="626"/>
                </a:lnTo>
                <a:lnTo>
                  <a:pt x="873" y="636"/>
                </a:lnTo>
                <a:lnTo>
                  <a:pt x="877" y="644"/>
                </a:lnTo>
                <a:lnTo>
                  <a:pt x="882" y="651"/>
                </a:lnTo>
                <a:lnTo>
                  <a:pt x="888" y="660"/>
                </a:lnTo>
                <a:lnTo>
                  <a:pt x="894" y="666"/>
                </a:lnTo>
                <a:lnTo>
                  <a:pt x="902" y="673"/>
                </a:lnTo>
                <a:lnTo>
                  <a:pt x="910" y="679"/>
                </a:lnTo>
                <a:lnTo>
                  <a:pt x="920" y="684"/>
                </a:lnTo>
                <a:lnTo>
                  <a:pt x="931" y="688"/>
                </a:lnTo>
                <a:lnTo>
                  <a:pt x="941" y="692"/>
                </a:lnTo>
                <a:lnTo>
                  <a:pt x="952" y="694"/>
                </a:lnTo>
                <a:lnTo>
                  <a:pt x="964" y="697"/>
                </a:lnTo>
                <a:lnTo>
                  <a:pt x="977" y="698"/>
                </a:lnTo>
                <a:lnTo>
                  <a:pt x="991" y="698"/>
                </a:lnTo>
                <a:lnTo>
                  <a:pt x="1007" y="698"/>
                </a:lnTo>
                <a:lnTo>
                  <a:pt x="1024" y="695"/>
                </a:lnTo>
                <a:lnTo>
                  <a:pt x="1040" y="693"/>
                </a:lnTo>
                <a:lnTo>
                  <a:pt x="1057" y="688"/>
                </a:lnTo>
                <a:lnTo>
                  <a:pt x="1074" y="684"/>
                </a:lnTo>
                <a:lnTo>
                  <a:pt x="1092" y="676"/>
                </a:lnTo>
                <a:lnTo>
                  <a:pt x="1108" y="669"/>
                </a:lnTo>
                <a:lnTo>
                  <a:pt x="1125" y="660"/>
                </a:lnTo>
                <a:lnTo>
                  <a:pt x="1142" y="650"/>
                </a:lnTo>
                <a:lnTo>
                  <a:pt x="1158" y="638"/>
                </a:lnTo>
                <a:lnTo>
                  <a:pt x="1174" y="626"/>
                </a:lnTo>
                <a:lnTo>
                  <a:pt x="1188" y="613"/>
                </a:lnTo>
                <a:lnTo>
                  <a:pt x="1202" y="598"/>
                </a:lnTo>
                <a:lnTo>
                  <a:pt x="1216" y="582"/>
                </a:lnTo>
                <a:lnTo>
                  <a:pt x="1229" y="566"/>
                </a:lnTo>
                <a:lnTo>
                  <a:pt x="1241" y="549"/>
                </a:lnTo>
                <a:lnTo>
                  <a:pt x="1251" y="530"/>
                </a:lnTo>
                <a:lnTo>
                  <a:pt x="1261" y="512"/>
                </a:lnTo>
                <a:lnTo>
                  <a:pt x="1269" y="493"/>
                </a:lnTo>
                <a:lnTo>
                  <a:pt x="1275" y="475"/>
                </a:lnTo>
                <a:lnTo>
                  <a:pt x="1281" y="456"/>
                </a:lnTo>
                <a:lnTo>
                  <a:pt x="1285" y="437"/>
                </a:lnTo>
                <a:lnTo>
                  <a:pt x="1286" y="418"/>
                </a:lnTo>
                <a:lnTo>
                  <a:pt x="1287" y="399"/>
                </a:lnTo>
                <a:lnTo>
                  <a:pt x="1287" y="386"/>
                </a:lnTo>
                <a:lnTo>
                  <a:pt x="1286" y="374"/>
                </a:lnTo>
                <a:lnTo>
                  <a:pt x="1284" y="363"/>
                </a:lnTo>
                <a:lnTo>
                  <a:pt x="1281" y="354"/>
                </a:lnTo>
                <a:lnTo>
                  <a:pt x="1278" y="344"/>
                </a:lnTo>
                <a:lnTo>
                  <a:pt x="1273" y="334"/>
                </a:lnTo>
                <a:lnTo>
                  <a:pt x="1268" y="327"/>
                </a:lnTo>
                <a:lnTo>
                  <a:pt x="1262" y="320"/>
                </a:lnTo>
                <a:lnTo>
                  <a:pt x="1255" y="314"/>
                </a:lnTo>
                <a:lnTo>
                  <a:pt x="1248" y="308"/>
                </a:lnTo>
                <a:lnTo>
                  <a:pt x="1241" y="305"/>
                </a:lnTo>
                <a:lnTo>
                  <a:pt x="1232" y="301"/>
                </a:lnTo>
                <a:lnTo>
                  <a:pt x="1224" y="298"/>
                </a:lnTo>
                <a:lnTo>
                  <a:pt x="1214" y="296"/>
                </a:lnTo>
                <a:lnTo>
                  <a:pt x="1205" y="295"/>
                </a:lnTo>
                <a:lnTo>
                  <a:pt x="1194" y="294"/>
                </a:lnTo>
                <a:lnTo>
                  <a:pt x="1175" y="295"/>
                </a:lnTo>
                <a:lnTo>
                  <a:pt x="1155" y="299"/>
                </a:lnTo>
                <a:lnTo>
                  <a:pt x="1133" y="305"/>
                </a:lnTo>
                <a:lnTo>
                  <a:pt x="1109" y="313"/>
                </a:lnTo>
                <a:lnTo>
                  <a:pt x="1086" y="325"/>
                </a:lnTo>
                <a:lnTo>
                  <a:pt x="1062" y="338"/>
                </a:lnTo>
                <a:lnTo>
                  <a:pt x="1038" y="355"/>
                </a:lnTo>
                <a:lnTo>
                  <a:pt x="1013" y="374"/>
                </a:lnTo>
                <a:lnTo>
                  <a:pt x="1063" y="211"/>
                </a:lnTo>
                <a:lnTo>
                  <a:pt x="1075" y="175"/>
                </a:lnTo>
                <a:lnTo>
                  <a:pt x="1084" y="146"/>
                </a:lnTo>
                <a:lnTo>
                  <a:pt x="1094" y="125"/>
                </a:lnTo>
                <a:lnTo>
                  <a:pt x="1101" y="112"/>
                </a:lnTo>
                <a:lnTo>
                  <a:pt x="1106" y="106"/>
                </a:lnTo>
                <a:lnTo>
                  <a:pt x="1111" y="101"/>
                </a:lnTo>
                <a:lnTo>
                  <a:pt x="1117" y="96"/>
                </a:lnTo>
                <a:lnTo>
                  <a:pt x="1123" y="93"/>
                </a:lnTo>
                <a:lnTo>
                  <a:pt x="1129" y="90"/>
                </a:lnTo>
                <a:lnTo>
                  <a:pt x="1136" y="88"/>
                </a:lnTo>
                <a:lnTo>
                  <a:pt x="1143" y="87"/>
                </a:lnTo>
                <a:lnTo>
                  <a:pt x="1150" y="87"/>
                </a:lnTo>
                <a:lnTo>
                  <a:pt x="1168" y="88"/>
                </a:lnTo>
                <a:lnTo>
                  <a:pt x="1189" y="90"/>
                </a:lnTo>
                <a:lnTo>
                  <a:pt x="1231" y="95"/>
                </a:lnTo>
                <a:lnTo>
                  <a:pt x="1258" y="96"/>
                </a:lnTo>
                <a:lnTo>
                  <a:pt x="1270" y="96"/>
                </a:lnTo>
                <a:lnTo>
                  <a:pt x="1281" y="94"/>
                </a:lnTo>
                <a:lnTo>
                  <a:pt x="1292" y="91"/>
                </a:lnTo>
                <a:lnTo>
                  <a:pt x="1299" y="88"/>
                </a:lnTo>
                <a:lnTo>
                  <a:pt x="1306" y="82"/>
                </a:lnTo>
                <a:lnTo>
                  <a:pt x="1310" y="77"/>
                </a:lnTo>
                <a:lnTo>
                  <a:pt x="1313" y="71"/>
                </a:lnTo>
                <a:lnTo>
                  <a:pt x="1313" y="64"/>
                </a:lnTo>
                <a:close/>
                <a:moveTo>
                  <a:pt x="1062" y="374"/>
                </a:moveTo>
                <a:lnTo>
                  <a:pt x="1062" y="374"/>
                </a:lnTo>
                <a:lnTo>
                  <a:pt x="1082" y="362"/>
                </a:lnTo>
                <a:lnTo>
                  <a:pt x="1100" y="352"/>
                </a:lnTo>
                <a:lnTo>
                  <a:pt x="1109" y="350"/>
                </a:lnTo>
                <a:lnTo>
                  <a:pt x="1117" y="348"/>
                </a:lnTo>
                <a:lnTo>
                  <a:pt x="1125" y="346"/>
                </a:lnTo>
                <a:lnTo>
                  <a:pt x="1133" y="346"/>
                </a:lnTo>
                <a:lnTo>
                  <a:pt x="1144" y="346"/>
                </a:lnTo>
                <a:lnTo>
                  <a:pt x="1155" y="350"/>
                </a:lnTo>
                <a:lnTo>
                  <a:pt x="1163" y="355"/>
                </a:lnTo>
                <a:lnTo>
                  <a:pt x="1171" y="362"/>
                </a:lnTo>
                <a:lnTo>
                  <a:pt x="1175" y="368"/>
                </a:lnTo>
                <a:lnTo>
                  <a:pt x="1180" y="374"/>
                </a:lnTo>
                <a:lnTo>
                  <a:pt x="1183" y="381"/>
                </a:lnTo>
                <a:lnTo>
                  <a:pt x="1186" y="388"/>
                </a:lnTo>
                <a:lnTo>
                  <a:pt x="1189" y="405"/>
                </a:lnTo>
                <a:lnTo>
                  <a:pt x="1191" y="421"/>
                </a:lnTo>
                <a:lnTo>
                  <a:pt x="1191" y="442"/>
                </a:lnTo>
                <a:lnTo>
                  <a:pt x="1188" y="462"/>
                </a:lnTo>
                <a:lnTo>
                  <a:pt x="1183" y="482"/>
                </a:lnTo>
                <a:lnTo>
                  <a:pt x="1177" y="502"/>
                </a:lnTo>
                <a:lnTo>
                  <a:pt x="1170" y="524"/>
                </a:lnTo>
                <a:lnTo>
                  <a:pt x="1161" y="544"/>
                </a:lnTo>
                <a:lnTo>
                  <a:pt x="1150" y="564"/>
                </a:lnTo>
                <a:lnTo>
                  <a:pt x="1138" y="585"/>
                </a:lnTo>
                <a:lnTo>
                  <a:pt x="1125" y="604"/>
                </a:lnTo>
                <a:lnTo>
                  <a:pt x="1111" y="620"/>
                </a:lnTo>
                <a:lnTo>
                  <a:pt x="1096" y="635"/>
                </a:lnTo>
                <a:lnTo>
                  <a:pt x="1082" y="645"/>
                </a:lnTo>
                <a:lnTo>
                  <a:pt x="1067" y="655"/>
                </a:lnTo>
                <a:lnTo>
                  <a:pt x="1051" y="661"/>
                </a:lnTo>
                <a:lnTo>
                  <a:pt x="1034" y="664"/>
                </a:lnTo>
                <a:lnTo>
                  <a:pt x="1018" y="666"/>
                </a:lnTo>
                <a:lnTo>
                  <a:pt x="1005" y="666"/>
                </a:lnTo>
                <a:lnTo>
                  <a:pt x="993" y="662"/>
                </a:lnTo>
                <a:lnTo>
                  <a:pt x="981" y="656"/>
                </a:lnTo>
                <a:lnTo>
                  <a:pt x="970" y="649"/>
                </a:lnTo>
                <a:lnTo>
                  <a:pt x="960" y="641"/>
                </a:lnTo>
                <a:lnTo>
                  <a:pt x="953" y="630"/>
                </a:lnTo>
                <a:lnTo>
                  <a:pt x="950" y="619"/>
                </a:lnTo>
                <a:lnTo>
                  <a:pt x="949" y="607"/>
                </a:lnTo>
                <a:lnTo>
                  <a:pt x="950" y="591"/>
                </a:lnTo>
                <a:lnTo>
                  <a:pt x="951" y="574"/>
                </a:lnTo>
                <a:lnTo>
                  <a:pt x="953" y="556"/>
                </a:lnTo>
                <a:lnTo>
                  <a:pt x="958" y="539"/>
                </a:lnTo>
                <a:lnTo>
                  <a:pt x="963" y="523"/>
                </a:lnTo>
                <a:lnTo>
                  <a:pt x="969" y="505"/>
                </a:lnTo>
                <a:lnTo>
                  <a:pt x="976" y="488"/>
                </a:lnTo>
                <a:lnTo>
                  <a:pt x="985" y="470"/>
                </a:lnTo>
                <a:lnTo>
                  <a:pt x="994" y="454"/>
                </a:lnTo>
                <a:lnTo>
                  <a:pt x="1003" y="438"/>
                </a:lnTo>
                <a:lnTo>
                  <a:pt x="1013" y="424"/>
                </a:lnTo>
                <a:lnTo>
                  <a:pt x="1022" y="412"/>
                </a:lnTo>
                <a:lnTo>
                  <a:pt x="1032" y="400"/>
                </a:lnTo>
                <a:lnTo>
                  <a:pt x="1042" y="389"/>
                </a:lnTo>
                <a:lnTo>
                  <a:pt x="1052" y="381"/>
                </a:lnTo>
                <a:lnTo>
                  <a:pt x="1062" y="374"/>
                </a:lnTo>
                <a:close/>
                <a:moveTo>
                  <a:pt x="2495" y="308"/>
                </a:moveTo>
                <a:lnTo>
                  <a:pt x="2495" y="308"/>
                </a:lnTo>
                <a:lnTo>
                  <a:pt x="2488" y="305"/>
                </a:lnTo>
                <a:lnTo>
                  <a:pt x="2482" y="301"/>
                </a:lnTo>
                <a:lnTo>
                  <a:pt x="2466" y="296"/>
                </a:lnTo>
                <a:lnTo>
                  <a:pt x="2448" y="293"/>
                </a:lnTo>
                <a:lnTo>
                  <a:pt x="2428" y="292"/>
                </a:lnTo>
                <a:lnTo>
                  <a:pt x="2414" y="293"/>
                </a:lnTo>
                <a:lnTo>
                  <a:pt x="2398" y="294"/>
                </a:lnTo>
                <a:lnTo>
                  <a:pt x="2384" y="296"/>
                </a:lnTo>
                <a:lnTo>
                  <a:pt x="2370" y="299"/>
                </a:lnTo>
                <a:lnTo>
                  <a:pt x="2355" y="302"/>
                </a:lnTo>
                <a:lnTo>
                  <a:pt x="2341" y="307"/>
                </a:lnTo>
                <a:lnTo>
                  <a:pt x="2328" y="313"/>
                </a:lnTo>
                <a:lnTo>
                  <a:pt x="2314" y="320"/>
                </a:lnTo>
                <a:lnTo>
                  <a:pt x="2302" y="327"/>
                </a:lnTo>
                <a:lnTo>
                  <a:pt x="2289" y="336"/>
                </a:lnTo>
                <a:lnTo>
                  <a:pt x="2275" y="345"/>
                </a:lnTo>
                <a:lnTo>
                  <a:pt x="2263" y="355"/>
                </a:lnTo>
                <a:lnTo>
                  <a:pt x="2252" y="365"/>
                </a:lnTo>
                <a:lnTo>
                  <a:pt x="2240" y="377"/>
                </a:lnTo>
                <a:lnTo>
                  <a:pt x="2228" y="390"/>
                </a:lnTo>
                <a:lnTo>
                  <a:pt x="2217" y="404"/>
                </a:lnTo>
                <a:lnTo>
                  <a:pt x="2199" y="429"/>
                </a:lnTo>
                <a:lnTo>
                  <a:pt x="2182" y="454"/>
                </a:lnTo>
                <a:lnTo>
                  <a:pt x="2169" y="479"/>
                </a:lnTo>
                <a:lnTo>
                  <a:pt x="2159" y="502"/>
                </a:lnTo>
                <a:lnTo>
                  <a:pt x="2149" y="527"/>
                </a:lnTo>
                <a:lnTo>
                  <a:pt x="2143" y="552"/>
                </a:lnTo>
                <a:lnTo>
                  <a:pt x="2140" y="577"/>
                </a:lnTo>
                <a:lnTo>
                  <a:pt x="2138" y="603"/>
                </a:lnTo>
                <a:lnTo>
                  <a:pt x="2138" y="614"/>
                </a:lnTo>
                <a:lnTo>
                  <a:pt x="2140" y="625"/>
                </a:lnTo>
                <a:lnTo>
                  <a:pt x="2142" y="636"/>
                </a:lnTo>
                <a:lnTo>
                  <a:pt x="2144" y="645"/>
                </a:lnTo>
                <a:lnTo>
                  <a:pt x="2147" y="654"/>
                </a:lnTo>
                <a:lnTo>
                  <a:pt x="2151" y="661"/>
                </a:lnTo>
                <a:lnTo>
                  <a:pt x="2156" y="668"/>
                </a:lnTo>
                <a:lnTo>
                  <a:pt x="2161" y="674"/>
                </a:lnTo>
                <a:lnTo>
                  <a:pt x="2167" y="680"/>
                </a:lnTo>
                <a:lnTo>
                  <a:pt x="2174" y="684"/>
                </a:lnTo>
                <a:lnTo>
                  <a:pt x="2181" y="688"/>
                </a:lnTo>
                <a:lnTo>
                  <a:pt x="2188" y="691"/>
                </a:lnTo>
                <a:lnTo>
                  <a:pt x="2198" y="693"/>
                </a:lnTo>
                <a:lnTo>
                  <a:pt x="2206" y="695"/>
                </a:lnTo>
                <a:lnTo>
                  <a:pt x="2216" y="697"/>
                </a:lnTo>
                <a:lnTo>
                  <a:pt x="2227" y="697"/>
                </a:lnTo>
                <a:lnTo>
                  <a:pt x="2240" y="697"/>
                </a:lnTo>
                <a:lnTo>
                  <a:pt x="2254" y="694"/>
                </a:lnTo>
                <a:lnTo>
                  <a:pt x="2268" y="693"/>
                </a:lnTo>
                <a:lnTo>
                  <a:pt x="2283" y="689"/>
                </a:lnTo>
                <a:lnTo>
                  <a:pt x="2297" y="686"/>
                </a:lnTo>
                <a:lnTo>
                  <a:pt x="2312" y="681"/>
                </a:lnTo>
                <a:lnTo>
                  <a:pt x="2343" y="669"/>
                </a:lnTo>
                <a:lnTo>
                  <a:pt x="2376" y="654"/>
                </a:lnTo>
                <a:lnTo>
                  <a:pt x="2410" y="636"/>
                </a:lnTo>
                <a:lnTo>
                  <a:pt x="2445" y="613"/>
                </a:lnTo>
                <a:lnTo>
                  <a:pt x="2482" y="588"/>
                </a:lnTo>
                <a:lnTo>
                  <a:pt x="2461" y="568"/>
                </a:lnTo>
                <a:lnTo>
                  <a:pt x="2426" y="588"/>
                </a:lnTo>
                <a:lnTo>
                  <a:pt x="2393" y="605"/>
                </a:lnTo>
                <a:lnTo>
                  <a:pt x="2366" y="617"/>
                </a:lnTo>
                <a:lnTo>
                  <a:pt x="2345" y="626"/>
                </a:lnTo>
                <a:lnTo>
                  <a:pt x="2330" y="631"/>
                </a:lnTo>
                <a:lnTo>
                  <a:pt x="2316" y="635"/>
                </a:lnTo>
                <a:lnTo>
                  <a:pt x="2303" y="636"/>
                </a:lnTo>
                <a:lnTo>
                  <a:pt x="2290" y="637"/>
                </a:lnTo>
                <a:lnTo>
                  <a:pt x="2278" y="636"/>
                </a:lnTo>
                <a:lnTo>
                  <a:pt x="2267" y="633"/>
                </a:lnTo>
                <a:lnTo>
                  <a:pt x="2258" y="630"/>
                </a:lnTo>
                <a:lnTo>
                  <a:pt x="2250" y="624"/>
                </a:lnTo>
                <a:lnTo>
                  <a:pt x="2247" y="620"/>
                </a:lnTo>
                <a:lnTo>
                  <a:pt x="2244" y="616"/>
                </a:lnTo>
                <a:lnTo>
                  <a:pt x="2240" y="606"/>
                </a:lnTo>
                <a:lnTo>
                  <a:pt x="2237" y="593"/>
                </a:lnTo>
                <a:lnTo>
                  <a:pt x="2236" y="577"/>
                </a:lnTo>
                <a:lnTo>
                  <a:pt x="2237" y="555"/>
                </a:lnTo>
                <a:lnTo>
                  <a:pt x="2242" y="530"/>
                </a:lnTo>
                <a:lnTo>
                  <a:pt x="2337" y="496"/>
                </a:lnTo>
                <a:lnTo>
                  <a:pt x="2370" y="483"/>
                </a:lnTo>
                <a:lnTo>
                  <a:pt x="2392" y="474"/>
                </a:lnTo>
                <a:lnTo>
                  <a:pt x="2424" y="458"/>
                </a:lnTo>
                <a:lnTo>
                  <a:pt x="2452" y="443"/>
                </a:lnTo>
                <a:lnTo>
                  <a:pt x="2473" y="429"/>
                </a:lnTo>
                <a:lnTo>
                  <a:pt x="2482" y="420"/>
                </a:lnTo>
                <a:lnTo>
                  <a:pt x="2490" y="413"/>
                </a:lnTo>
                <a:lnTo>
                  <a:pt x="2502" y="399"/>
                </a:lnTo>
                <a:lnTo>
                  <a:pt x="2507" y="392"/>
                </a:lnTo>
                <a:lnTo>
                  <a:pt x="2510" y="383"/>
                </a:lnTo>
                <a:lnTo>
                  <a:pt x="2513" y="376"/>
                </a:lnTo>
                <a:lnTo>
                  <a:pt x="2515" y="369"/>
                </a:lnTo>
                <a:lnTo>
                  <a:pt x="2516" y="362"/>
                </a:lnTo>
                <a:lnTo>
                  <a:pt x="2517" y="354"/>
                </a:lnTo>
                <a:lnTo>
                  <a:pt x="2516" y="346"/>
                </a:lnTo>
                <a:lnTo>
                  <a:pt x="2515" y="340"/>
                </a:lnTo>
                <a:lnTo>
                  <a:pt x="2514" y="333"/>
                </a:lnTo>
                <a:lnTo>
                  <a:pt x="2511" y="328"/>
                </a:lnTo>
                <a:lnTo>
                  <a:pt x="2508" y="323"/>
                </a:lnTo>
                <a:lnTo>
                  <a:pt x="2504" y="318"/>
                </a:lnTo>
                <a:lnTo>
                  <a:pt x="2500" y="313"/>
                </a:lnTo>
                <a:lnTo>
                  <a:pt x="2495" y="308"/>
                </a:lnTo>
                <a:close/>
                <a:moveTo>
                  <a:pt x="2396" y="427"/>
                </a:moveTo>
                <a:lnTo>
                  <a:pt x="2396" y="427"/>
                </a:lnTo>
                <a:lnTo>
                  <a:pt x="2383" y="437"/>
                </a:lnTo>
                <a:lnTo>
                  <a:pt x="2368" y="446"/>
                </a:lnTo>
                <a:lnTo>
                  <a:pt x="2352" y="456"/>
                </a:lnTo>
                <a:lnTo>
                  <a:pt x="2335" y="465"/>
                </a:lnTo>
                <a:lnTo>
                  <a:pt x="2316" y="474"/>
                </a:lnTo>
                <a:lnTo>
                  <a:pt x="2294" y="483"/>
                </a:lnTo>
                <a:lnTo>
                  <a:pt x="2249" y="500"/>
                </a:lnTo>
                <a:lnTo>
                  <a:pt x="2256" y="474"/>
                </a:lnTo>
                <a:lnTo>
                  <a:pt x="2265" y="448"/>
                </a:lnTo>
                <a:lnTo>
                  <a:pt x="2275" y="421"/>
                </a:lnTo>
                <a:lnTo>
                  <a:pt x="2289" y="395"/>
                </a:lnTo>
                <a:lnTo>
                  <a:pt x="2299" y="380"/>
                </a:lnTo>
                <a:lnTo>
                  <a:pt x="2310" y="365"/>
                </a:lnTo>
                <a:lnTo>
                  <a:pt x="2323" y="354"/>
                </a:lnTo>
                <a:lnTo>
                  <a:pt x="2336" y="344"/>
                </a:lnTo>
                <a:lnTo>
                  <a:pt x="2347" y="338"/>
                </a:lnTo>
                <a:lnTo>
                  <a:pt x="2358" y="333"/>
                </a:lnTo>
                <a:lnTo>
                  <a:pt x="2368" y="331"/>
                </a:lnTo>
                <a:lnTo>
                  <a:pt x="2380" y="331"/>
                </a:lnTo>
                <a:lnTo>
                  <a:pt x="2390" y="331"/>
                </a:lnTo>
                <a:lnTo>
                  <a:pt x="2399" y="333"/>
                </a:lnTo>
                <a:lnTo>
                  <a:pt x="2408" y="337"/>
                </a:lnTo>
                <a:lnTo>
                  <a:pt x="2415" y="343"/>
                </a:lnTo>
                <a:lnTo>
                  <a:pt x="2421" y="349"/>
                </a:lnTo>
                <a:lnTo>
                  <a:pt x="2426" y="356"/>
                </a:lnTo>
                <a:lnTo>
                  <a:pt x="2428" y="364"/>
                </a:lnTo>
                <a:lnTo>
                  <a:pt x="2429" y="374"/>
                </a:lnTo>
                <a:lnTo>
                  <a:pt x="2428" y="381"/>
                </a:lnTo>
                <a:lnTo>
                  <a:pt x="2427" y="388"/>
                </a:lnTo>
                <a:lnTo>
                  <a:pt x="2424" y="394"/>
                </a:lnTo>
                <a:lnTo>
                  <a:pt x="2421" y="401"/>
                </a:lnTo>
                <a:lnTo>
                  <a:pt x="2416" y="407"/>
                </a:lnTo>
                <a:lnTo>
                  <a:pt x="2410" y="414"/>
                </a:lnTo>
                <a:lnTo>
                  <a:pt x="2396" y="427"/>
                </a:lnTo>
                <a:close/>
                <a:moveTo>
                  <a:pt x="3270" y="39"/>
                </a:moveTo>
                <a:lnTo>
                  <a:pt x="3270" y="39"/>
                </a:lnTo>
                <a:lnTo>
                  <a:pt x="3263" y="34"/>
                </a:lnTo>
                <a:lnTo>
                  <a:pt x="3253" y="31"/>
                </a:lnTo>
                <a:lnTo>
                  <a:pt x="3242" y="29"/>
                </a:lnTo>
                <a:lnTo>
                  <a:pt x="3232" y="28"/>
                </a:lnTo>
                <a:lnTo>
                  <a:pt x="3208" y="29"/>
                </a:lnTo>
                <a:lnTo>
                  <a:pt x="3184" y="33"/>
                </a:lnTo>
                <a:lnTo>
                  <a:pt x="3158" y="38"/>
                </a:lnTo>
                <a:lnTo>
                  <a:pt x="3133" y="45"/>
                </a:lnTo>
                <a:lnTo>
                  <a:pt x="3106" y="54"/>
                </a:lnTo>
                <a:lnTo>
                  <a:pt x="3083" y="65"/>
                </a:lnTo>
                <a:lnTo>
                  <a:pt x="3059" y="77"/>
                </a:lnTo>
                <a:lnTo>
                  <a:pt x="3038" y="91"/>
                </a:lnTo>
                <a:lnTo>
                  <a:pt x="3018" y="108"/>
                </a:lnTo>
                <a:lnTo>
                  <a:pt x="3000" y="125"/>
                </a:lnTo>
                <a:lnTo>
                  <a:pt x="2985" y="144"/>
                </a:lnTo>
                <a:lnTo>
                  <a:pt x="2970" y="164"/>
                </a:lnTo>
                <a:lnTo>
                  <a:pt x="2957" y="188"/>
                </a:lnTo>
                <a:lnTo>
                  <a:pt x="2944" y="218"/>
                </a:lnTo>
                <a:lnTo>
                  <a:pt x="2930" y="253"/>
                </a:lnTo>
                <a:lnTo>
                  <a:pt x="2916" y="296"/>
                </a:lnTo>
                <a:lnTo>
                  <a:pt x="2893" y="294"/>
                </a:lnTo>
                <a:lnTo>
                  <a:pt x="2876" y="293"/>
                </a:lnTo>
                <a:lnTo>
                  <a:pt x="2861" y="294"/>
                </a:lnTo>
                <a:lnTo>
                  <a:pt x="2845" y="295"/>
                </a:lnTo>
                <a:lnTo>
                  <a:pt x="2830" y="299"/>
                </a:lnTo>
                <a:lnTo>
                  <a:pt x="2813" y="303"/>
                </a:lnTo>
                <a:lnTo>
                  <a:pt x="2796" y="309"/>
                </a:lnTo>
                <a:lnTo>
                  <a:pt x="2780" y="315"/>
                </a:lnTo>
                <a:lnTo>
                  <a:pt x="2762" y="325"/>
                </a:lnTo>
                <a:lnTo>
                  <a:pt x="2744" y="334"/>
                </a:lnTo>
                <a:lnTo>
                  <a:pt x="2726" y="345"/>
                </a:lnTo>
                <a:lnTo>
                  <a:pt x="2708" y="357"/>
                </a:lnTo>
                <a:lnTo>
                  <a:pt x="2691" y="371"/>
                </a:lnTo>
                <a:lnTo>
                  <a:pt x="2675" y="387"/>
                </a:lnTo>
                <a:lnTo>
                  <a:pt x="2658" y="404"/>
                </a:lnTo>
                <a:lnTo>
                  <a:pt x="2643" y="421"/>
                </a:lnTo>
                <a:lnTo>
                  <a:pt x="2627" y="440"/>
                </a:lnTo>
                <a:lnTo>
                  <a:pt x="2613" y="461"/>
                </a:lnTo>
                <a:lnTo>
                  <a:pt x="2598" y="482"/>
                </a:lnTo>
                <a:lnTo>
                  <a:pt x="2587" y="504"/>
                </a:lnTo>
                <a:lnTo>
                  <a:pt x="2576" y="523"/>
                </a:lnTo>
                <a:lnTo>
                  <a:pt x="2568" y="543"/>
                </a:lnTo>
                <a:lnTo>
                  <a:pt x="2562" y="561"/>
                </a:lnTo>
                <a:lnTo>
                  <a:pt x="2557" y="579"/>
                </a:lnTo>
                <a:lnTo>
                  <a:pt x="2554" y="597"/>
                </a:lnTo>
                <a:lnTo>
                  <a:pt x="2553" y="613"/>
                </a:lnTo>
                <a:lnTo>
                  <a:pt x="2553" y="624"/>
                </a:lnTo>
                <a:lnTo>
                  <a:pt x="2554" y="633"/>
                </a:lnTo>
                <a:lnTo>
                  <a:pt x="2557" y="642"/>
                </a:lnTo>
                <a:lnTo>
                  <a:pt x="2559" y="650"/>
                </a:lnTo>
                <a:lnTo>
                  <a:pt x="2562" y="658"/>
                </a:lnTo>
                <a:lnTo>
                  <a:pt x="2565" y="664"/>
                </a:lnTo>
                <a:lnTo>
                  <a:pt x="2570" y="672"/>
                </a:lnTo>
                <a:lnTo>
                  <a:pt x="2575" y="678"/>
                </a:lnTo>
                <a:lnTo>
                  <a:pt x="2581" y="682"/>
                </a:lnTo>
                <a:lnTo>
                  <a:pt x="2587" y="687"/>
                </a:lnTo>
                <a:lnTo>
                  <a:pt x="2593" y="691"/>
                </a:lnTo>
                <a:lnTo>
                  <a:pt x="2600" y="693"/>
                </a:lnTo>
                <a:lnTo>
                  <a:pt x="2607" y="695"/>
                </a:lnTo>
                <a:lnTo>
                  <a:pt x="2614" y="698"/>
                </a:lnTo>
                <a:lnTo>
                  <a:pt x="2629" y="699"/>
                </a:lnTo>
                <a:lnTo>
                  <a:pt x="2649" y="698"/>
                </a:lnTo>
                <a:lnTo>
                  <a:pt x="2670" y="693"/>
                </a:lnTo>
                <a:lnTo>
                  <a:pt x="2693" y="687"/>
                </a:lnTo>
                <a:lnTo>
                  <a:pt x="2717" y="678"/>
                </a:lnTo>
                <a:lnTo>
                  <a:pt x="2728" y="672"/>
                </a:lnTo>
                <a:lnTo>
                  <a:pt x="2742" y="664"/>
                </a:lnTo>
                <a:lnTo>
                  <a:pt x="2770" y="647"/>
                </a:lnTo>
                <a:lnTo>
                  <a:pt x="2802" y="624"/>
                </a:lnTo>
                <a:lnTo>
                  <a:pt x="2837" y="595"/>
                </a:lnTo>
                <a:lnTo>
                  <a:pt x="2817" y="653"/>
                </a:lnTo>
                <a:lnTo>
                  <a:pt x="2811" y="668"/>
                </a:lnTo>
                <a:lnTo>
                  <a:pt x="2810" y="679"/>
                </a:lnTo>
                <a:lnTo>
                  <a:pt x="2810" y="682"/>
                </a:lnTo>
                <a:lnTo>
                  <a:pt x="2812" y="686"/>
                </a:lnTo>
                <a:lnTo>
                  <a:pt x="2814" y="689"/>
                </a:lnTo>
                <a:lnTo>
                  <a:pt x="2819" y="693"/>
                </a:lnTo>
                <a:lnTo>
                  <a:pt x="2824" y="695"/>
                </a:lnTo>
                <a:lnTo>
                  <a:pt x="2829" y="698"/>
                </a:lnTo>
                <a:lnTo>
                  <a:pt x="2836" y="699"/>
                </a:lnTo>
                <a:lnTo>
                  <a:pt x="2842" y="699"/>
                </a:lnTo>
                <a:lnTo>
                  <a:pt x="2860" y="698"/>
                </a:lnTo>
                <a:lnTo>
                  <a:pt x="2880" y="693"/>
                </a:lnTo>
                <a:lnTo>
                  <a:pt x="2903" y="686"/>
                </a:lnTo>
                <a:lnTo>
                  <a:pt x="2929" y="675"/>
                </a:lnTo>
                <a:lnTo>
                  <a:pt x="2950" y="664"/>
                </a:lnTo>
                <a:lnTo>
                  <a:pt x="2978" y="649"/>
                </a:lnTo>
                <a:lnTo>
                  <a:pt x="3011" y="630"/>
                </a:lnTo>
                <a:lnTo>
                  <a:pt x="3049" y="606"/>
                </a:lnTo>
                <a:lnTo>
                  <a:pt x="3031" y="588"/>
                </a:lnTo>
                <a:lnTo>
                  <a:pt x="2982" y="617"/>
                </a:lnTo>
                <a:lnTo>
                  <a:pt x="2964" y="626"/>
                </a:lnTo>
                <a:lnTo>
                  <a:pt x="2951" y="632"/>
                </a:lnTo>
                <a:lnTo>
                  <a:pt x="2938" y="637"/>
                </a:lnTo>
                <a:lnTo>
                  <a:pt x="2926" y="638"/>
                </a:lnTo>
                <a:lnTo>
                  <a:pt x="2919" y="637"/>
                </a:lnTo>
                <a:lnTo>
                  <a:pt x="2916" y="636"/>
                </a:lnTo>
                <a:lnTo>
                  <a:pt x="2913" y="633"/>
                </a:lnTo>
                <a:lnTo>
                  <a:pt x="2911" y="631"/>
                </a:lnTo>
                <a:lnTo>
                  <a:pt x="2910" y="629"/>
                </a:lnTo>
                <a:lnTo>
                  <a:pt x="2908" y="620"/>
                </a:lnTo>
                <a:lnTo>
                  <a:pt x="2910" y="611"/>
                </a:lnTo>
                <a:lnTo>
                  <a:pt x="2912" y="595"/>
                </a:lnTo>
                <a:lnTo>
                  <a:pt x="2924" y="555"/>
                </a:lnTo>
                <a:lnTo>
                  <a:pt x="3010" y="274"/>
                </a:lnTo>
                <a:lnTo>
                  <a:pt x="3038" y="183"/>
                </a:lnTo>
                <a:lnTo>
                  <a:pt x="3047" y="156"/>
                </a:lnTo>
                <a:lnTo>
                  <a:pt x="3054" y="139"/>
                </a:lnTo>
                <a:lnTo>
                  <a:pt x="3061" y="125"/>
                </a:lnTo>
                <a:lnTo>
                  <a:pt x="3068" y="112"/>
                </a:lnTo>
                <a:lnTo>
                  <a:pt x="3077" y="103"/>
                </a:lnTo>
                <a:lnTo>
                  <a:pt x="3085" y="96"/>
                </a:lnTo>
                <a:lnTo>
                  <a:pt x="3093" y="93"/>
                </a:lnTo>
                <a:lnTo>
                  <a:pt x="3102" y="89"/>
                </a:lnTo>
                <a:lnTo>
                  <a:pt x="3111" y="87"/>
                </a:lnTo>
                <a:lnTo>
                  <a:pt x="3122" y="87"/>
                </a:lnTo>
                <a:lnTo>
                  <a:pt x="3143" y="88"/>
                </a:lnTo>
                <a:lnTo>
                  <a:pt x="3178" y="91"/>
                </a:lnTo>
                <a:lnTo>
                  <a:pt x="3212" y="95"/>
                </a:lnTo>
                <a:lnTo>
                  <a:pt x="3235" y="96"/>
                </a:lnTo>
                <a:lnTo>
                  <a:pt x="3246" y="95"/>
                </a:lnTo>
                <a:lnTo>
                  <a:pt x="3255" y="94"/>
                </a:lnTo>
                <a:lnTo>
                  <a:pt x="3264" y="90"/>
                </a:lnTo>
                <a:lnTo>
                  <a:pt x="3271" y="87"/>
                </a:lnTo>
                <a:lnTo>
                  <a:pt x="3277" y="82"/>
                </a:lnTo>
                <a:lnTo>
                  <a:pt x="3282" y="76"/>
                </a:lnTo>
                <a:lnTo>
                  <a:pt x="3284" y="70"/>
                </a:lnTo>
                <a:lnTo>
                  <a:pt x="3284" y="63"/>
                </a:lnTo>
                <a:lnTo>
                  <a:pt x="3284" y="56"/>
                </a:lnTo>
                <a:lnTo>
                  <a:pt x="3280" y="50"/>
                </a:lnTo>
                <a:lnTo>
                  <a:pt x="3277" y="44"/>
                </a:lnTo>
                <a:lnTo>
                  <a:pt x="3270" y="39"/>
                </a:lnTo>
                <a:close/>
                <a:moveTo>
                  <a:pt x="2875" y="440"/>
                </a:moveTo>
                <a:lnTo>
                  <a:pt x="2875" y="440"/>
                </a:lnTo>
                <a:lnTo>
                  <a:pt x="2862" y="482"/>
                </a:lnTo>
                <a:lnTo>
                  <a:pt x="2850" y="516"/>
                </a:lnTo>
                <a:lnTo>
                  <a:pt x="2841" y="539"/>
                </a:lnTo>
                <a:lnTo>
                  <a:pt x="2836" y="549"/>
                </a:lnTo>
                <a:lnTo>
                  <a:pt x="2831" y="555"/>
                </a:lnTo>
                <a:lnTo>
                  <a:pt x="2817" y="573"/>
                </a:lnTo>
                <a:lnTo>
                  <a:pt x="2799" y="589"/>
                </a:lnTo>
                <a:lnTo>
                  <a:pt x="2780" y="604"/>
                </a:lnTo>
                <a:lnTo>
                  <a:pt x="2757" y="618"/>
                </a:lnTo>
                <a:lnTo>
                  <a:pt x="2742" y="625"/>
                </a:lnTo>
                <a:lnTo>
                  <a:pt x="2726" y="631"/>
                </a:lnTo>
                <a:lnTo>
                  <a:pt x="2713" y="633"/>
                </a:lnTo>
                <a:lnTo>
                  <a:pt x="2700" y="635"/>
                </a:lnTo>
                <a:lnTo>
                  <a:pt x="2689" y="633"/>
                </a:lnTo>
                <a:lnTo>
                  <a:pt x="2680" y="631"/>
                </a:lnTo>
                <a:lnTo>
                  <a:pt x="2670" y="626"/>
                </a:lnTo>
                <a:lnTo>
                  <a:pt x="2662" y="620"/>
                </a:lnTo>
                <a:lnTo>
                  <a:pt x="2655" y="612"/>
                </a:lnTo>
                <a:lnTo>
                  <a:pt x="2649" y="603"/>
                </a:lnTo>
                <a:lnTo>
                  <a:pt x="2646" y="592"/>
                </a:lnTo>
                <a:lnTo>
                  <a:pt x="2645" y="581"/>
                </a:lnTo>
                <a:lnTo>
                  <a:pt x="2645" y="568"/>
                </a:lnTo>
                <a:lnTo>
                  <a:pt x="2647" y="554"/>
                </a:lnTo>
                <a:lnTo>
                  <a:pt x="2650" y="539"/>
                </a:lnTo>
                <a:lnTo>
                  <a:pt x="2653" y="524"/>
                </a:lnTo>
                <a:lnTo>
                  <a:pt x="2659" y="508"/>
                </a:lnTo>
                <a:lnTo>
                  <a:pt x="2665" y="493"/>
                </a:lnTo>
                <a:lnTo>
                  <a:pt x="2672" y="475"/>
                </a:lnTo>
                <a:lnTo>
                  <a:pt x="2681" y="458"/>
                </a:lnTo>
                <a:lnTo>
                  <a:pt x="2690" y="442"/>
                </a:lnTo>
                <a:lnTo>
                  <a:pt x="2699" y="426"/>
                </a:lnTo>
                <a:lnTo>
                  <a:pt x="2708" y="412"/>
                </a:lnTo>
                <a:lnTo>
                  <a:pt x="2718" y="399"/>
                </a:lnTo>
                <a:lnTo>
                  <a:pt x="2727" y="388"/>
                </a:lnTo>
                <a:lnTo>
                  <a:pt x="2737" y="379"/>
                </a:lnTo>
                <a:lnTo>
                  <a:pt x="2746" y="370"/>
                </a:lnTo>
                <a:lnTo>
                  <a:pt x="2756" y="363"/>
                </a:lnTo>
                <a:lnTo>
                  <a:pt x="2775" y="352"/>
                </a:lnTo>
                <a:lnTo>
                  <a:pt x="2784" y="349"/>
                </a:lnTo>
                <a:lnTo>
                  <a:pt x="2795" y="345"/>
                </a:lnTo>
                <a:lnTo>
                  <a:pt x="2805" y="343"/>
                </a:lnTo>
                <a:lnTo>
                  <a:pt x="2814" y="340"/>
                </a:lnTo>
                <a:lnTo>
                  <a:pt x="2825" y="339"/>
                </a:lnTo>
                <a:lnTo>
                  <a:pt x="2835" y="339"/>
                </a:lnTo>
                <a:lnTo>
                  <a:pt x="2846" y="339"/>
                </a:lnTo>
                <a:lnTo>
                  <a:pt x="2862" y="340"/>
                </a:lnTo>
                <a:lnTo>
                  <a:pt x="2904" y="348"/>
                </a:lnTo>
                <a:lnTo>
                  <a:pt x="2875" y="440"/>
                </a:lnTo>
                <a:close/>
                <a:moveTo>
                  <a:pt x="2073" y="308"/>
                </a:moveTo>
                <a:lnTo>
                  <a:pt x="2073" y="308"/>
                </a:lnTo>
                <a:lnTo>
                  <a:pt x="2067" y="305"/>
                </a:lnTo>
                <a:lnTo>
                  <a:pt x="2060" y="301"/>
                </a:lnTo>
                <a:lnTo>
                  <a:pt x="2045" y="296"/>
                </a:lnTo>
                <a:lnTo>
                  <a:pt x="2027" y="293"/>
                </a:lnTo>
                <a:lnTo>
                  <a:pt x="2007" y="292"/>
                </a:lnTo>
                <a:lnTo>
                  <a:pt x="1992" y="293"/>
                </a:lnTo>
                <a:lnTo>
                  <a:pt x="1976" y="294"/>
                </a:lnTo>
                <a:lnTo>
                  <a:pt x="1962" y="296"/>
                </a:lnTo>
                <a:lnTo>
                  <a:pt x="1948" y="299"/>
                </a:lnTo>
                <a:lnTo>
                  <a:pt x="1933" y="302"/>
                </a:lnTo>
                <a:lnTo>
                  <a:pt x="1919" y="307"/>
                </a:lnTo>
                <a:lnTo>
                  <a:pt x="1906" y="313"/>
                </a:lnTo>
                <a:lnTo>
                  <a:pt x="1893" y="320"/>
                </a:lnTo>
                <a:lnTo>
                  <a:pt x="1880" y="327"/>
                </a:lnTo>
                <a:lnTo>
                  <a:pt x="1867" y="336"/>
                </a:lnTo>
                <a:lnTo>
                  <a:pt x="1855" y="345"/>
                </a:lnTo>
                <a:lnTo>
                  <a:pt x="1841" y="355"/>
                </a:lnTo>
                <a:lnTo>
                  <a:pt x="1830" y="365"/>
                </a:lnTo>
                <a:lnTo>
                  <a:pt x="1818" y="377"/>
                </a:lnTo>
                <a:lnTo>
                  <a:pt x="1807" y="390"/>
                </a:lnTo>
                <a:lnTo>
                  <a:pt x="1795" y="404"/>
                </a:lnTo>
                <a:lnTo>
                  <a:pt x="1777" y="429"/>
                </a:lnTo>
                <a:lnTo>
                  <a:pt x="1762" y="454"/>
                </a:lnTo>
                <a:lnTo>
                  <a:pt x="1747" y="479"/>
                </a:lnTo>
                <a:lnTo>
                  <a:pt x="1737" y="502"/>
                </a:lnTo>
                <a:lnTo>
                  <a:pt x="1728" y="527"/>
                </a:lnTo>
                <a:lnTo>
                  <a:pt x="1721" y="552"/>
                </a:lnTo>
                <a:lnTo>
                  <a:pt x="1717" y="577"/>
                </a:lnTo>
                <a:lnTo>
                  <a:pt x="1716" y="603"/>
                </a:lnTo>
                <a:lnTo>
                  <a:pt x="1717" y="614"/>
                </a:lnTo>
                <a:lnTo>
                  <a:pt x="1719" y="625"/>
                </a:lnTo>
                <a:lnTo>
                  <a:pt x="1720" y="636"/>
                </a:lnTo>
                <a:lnTo>
                  <a:pt x="1722" y="645"/>
                </a:lnTo>
                <a:lnTo>
                  <a:pt x="1726" y="654"/>
                </a:lnTo>
                <a:lnTo>
                  <a:pt x="1729" y="661"/>
                </a:lnTo>
                <a:lnTo>
                  <a:pt x="1734" y="668"/>
                </a:lnTo>
                <a:lnTo>
                  <a:pt x="1739" y="674"/>
                </a:lnTo>
                <a:lnTo>
                  <a:pt x="1745" y="680"/>
                </a:lnTo>
                <a:lnTo>
                  <a:pt x="1752" y="684"/>
                </a:lnTo>
                <a:lnTo>
                  <a:pt x="1759" y="688"/>
                </a:lnTo>
                <a:lnTo>
                  <a:pt x="1768" y="691"/>
                </a:lnTo>
                <a:lnTo>
                  <a:pt x="1776" y="693"/>
                </a:lnTo>
                <a:lnTo>
                  <a:pt x="1785" y="695"/>
                </a:lnTo>
                <a:lnTo>
                  <a:pt x="1795" y="697"/>
                </a:lnTo>
                <a:lnTo>
                  <a:pt x="1806" y="697"/>
                </a:lnTo>
                <a:lnTo>
                  <a:pt x="1819" y="697"/>
                </a:lnTo>
                <a:lnTo>
                  <a:pt x="1832" y="694"/>
                </a:lnTo>
                <a:lnTo>
                  <a:pt x="1846" y="693"/>
                </a:lnTo>
                <a:lnTo>
                  <a:pt x="1861" y="689"/>
                </a:lnTo>
                <a:lnTo>
                  <a:pt x="1876" y="686"/>
                </a:lnTo>
                <a:lnTo>
                  <a:pt x="1890" y="681"/>
                </a:lnTo>
                <a:lnTo>
                  <a:pt x="1921" y="669"/>
                </a:lnTo>
                <a:lnTo>
                  <a:pt x="1955" y="654"/>
                </a:lnTo>
                <a:lnTo>
                  <a:pt x="1988" y="636"/>
                </a:lnTo>
                <a:lnTo>
                  <a:pt x="2023" y="613"/>
                </a:lnTo>
                <a:lnTo>
                  <a:pt x="2060" y="588"/>
                </a:lnTo>
                <a:lnTo>
                  <a:pt x="2039" y="568"/>
                </a:lnTo>
                <a:lnTo>
                  <a:pt x="2004" y="588"/>
                </a:lnTo>
                <a:lnTo>
                  <a:pt x="1971" y="605"/>
                </a:lnTo>
                <a:lnTo>
                  <a:pt x="1945" y="617"/>
                </a:lnTo>
                <a:lnTo>
                  <a:pt x="1923" y="626"/>
                </a:lnTo>
                <a:lnTo>
                  <a:pt x="1908" y="631"/>
                </a:lnTo>
                <a:lnTo>
                  <a:pt x="1894" y="635"/>
                </a:lnTo>
                <a:lnTo>
                  <a:pt x="1881" y="636"/>
                </a:lnTo>
                <a:lnTo>
                  <a:pt x="1868" y="637"/>
                </a:lnTo>
                <a:lnTo>
                  <a:pt x="1856" y="636"/>
                </a:lnTo>
                <a:lnTo>
                  <a:pt x="1845" y="633"/>
                </a:lnTo>
                <a:lnTo>
                  <a:pt x="1836" y="630"/>
                </a:lnTo>
                <a:lnTo>
                  <a:pt x="1828" y="624"/>
                </a:lnTo>
                <a:lnTo>
                  <a:pt x="1825" y="620"/>
                </a:lnTo>
                <a:lnTo>
                  <a:pt x="1822" y="616"/>
                </a:lnTo>
                <a:lnTo>
                  <a:pt x="1819" y="606"/>
                </a:lnTo>
                <a:lnTo>
                  <a:pt x="1815" y="593"/>
                </a:lnTo>
                <a:lnTo>
                  <a:pt x="1815" y="577"/>
                </a:lnTo>
                <a:lnTo>
                  <a:pt x="1816" y="555"/>
                </a:lnTo>
                <a:lnTo>
                  <a:pt x="1820" y="530"/>
                </a:lnTo>
                <a:lnTo>
                  <a:pt x="1915" y="496"/>
                </a:lnTo>
                <a:lnTo>
                  <a:pt x="1948" y="483"/>
                </a:lnTo>
                <a:lnTo>
                  <a:pt x="1970" y="474"/>
                </a:lnTo>
                <a:lnTo>
                  <a:pt x="2002" y="458"/>
                </a:lnTo>
                <a:lnTo>
                  <a:pt x="2030" y="443"/>
                </a:lnTo>
                <a:lnTo>
                  <a:pt x="2051" y="429"/>
                </a:lnTo>
                <a:lnTo>
                  <a:pt x="2061" y="420"/>
                </a:lnTo>
                <a:lnTo>
                  <a:pt x="2068" y="413"/>
                </a:lnTo>
                <a:lnTo>
                  <a:pt x="2080" y="399"/>
                </a:lnTo>
                <a:lnTo>
                  <a:pt x="2085" y="392"/>
                </a:lnTo>
                <a:lnTo>
                  <a:pt x="2088" y="383"/>
                </a:lnTo>
                <a:lnTo>
                  <a:pt x="2092" y="376"/>
                </a:lnTo>
                <a:lnTo>
                  <a:pt x="2093" y="369"/>
                </a:lnTo>
                <a:lnTo>
                  <a:pt x="2095" y="362"/>
                </a:lnTo>
                <a:lnTo>
                  <a:pt x="2095" y="354"/>
                </a:lnTo>
                <a:lnTo>
                  <a:pt x="2095" y="346"/>
                </a:lnTo>
                <a:lnTo>
                  <a:pt x="2094" y="340"/>
                </a:lnTo>
                <a:lnTo>
                  <a:pt x="2092" y="333"/>
                </a:lnTo>
                <a:lnTo>
                  <a:pt x="2089" y="328"/>
                </a:lnTo>
                <a:lnTo>
                  <a:pt x="2086" y="323"/>
                </a:lnTo>
                <a:lnTo>
                  <a:pt x="2082" y="318"/>
                </a:lnTo>
                <a:lnTo>
                  <a:pt x="2078" y="313"/>
                </a:lnTo>
                <a:lnTo>
                  <a:pt x="2073" y="308"/>
                </a:lnTo>
                <a:close/>
                <a:moveTo>
                  <a:pt x="1974" y="427"/>
                </a:moveTo>
                <a:lnTo>
                  <a:pt x="1974" y="427"/>
                </a:lnTo>
                <a:lnTo>
                  <a:pt x="1961" y="437"/>
                </a:lnTo>
                <a:lnTo>
                  <a:pt x="1946" y="446"/>
                </a:lnTo>
                <a:lnTo>
                  <a:pt x="1931" y="456"/>
                </a:lnTo>
                <a:lnTo>
                  <a:pt x="1913" y="465"/>
                </a:lnTo>
                <a:lnTo>
                  <a:pt x="1894" y="474"/>
                </a:lnTo>
                <a:lnTo>
                  <a:pt x="1874" y="483"/>
                </a:lnTo>
                <a:lnTo>
                  <a:pt x="1827" y="500"/>
                </a:lnTo>
                <a:lnTo>
                  <a:pt x="1834" y="474"/>
                </a:lnTo>
                <a:lnTo>
                  <a:pt x="1843" y="448"/>
                </a:lnTo>
                <a:lnTo>
                  <a:pt x="1855" y="421"/>
                </a:lnTo>
                <a:lnTo>
                  <a:pt x="1867" y="395"/>
                </a:lnTo>
                <a:lnTo>
                  <a:pt x="1877" y="380"/>
                </a:lnTo>
                <a:lnTo>
                  <a:pt x="1889" y="365"/>
                </a:lnTo>
                <a:lnTo>
                  <a:pt x="1901" y="354"/>
                </a:lnTo>
                <a:lnTo>
                  <a:pt x="1915" y="344"/>
                </a:lnTo>
                <a:lnTo>
                  <a:pt x="1925" y="338"/>
                </a:lnTo>
                <a:lnTo>
                  <a:pt x="1937" y="333"/>
                </a:lnTo>
                <a:lnTo>
                  <a:pt x="1948" y="331"/>
                </a:lnTo>
                <a:lnTo>
                  <a:pt x="1958" y="331"/>
                </a:lnTo>
                <a:lnTo>
                  <a:pt x="1969" y="331"/>
                </a:lnTo>
                <a:lnTo>
                  <a:pt x="1979" y="333"/>
                </a:lnTo>
                <a:lnTo>
                  <a:pt x="1987" y="337"/>
                </a:lnTo>
                <a:lnTo>
                  <a:pt x="1994" y="343"/>
                </a:lnTo>
                <a:lnTo>
                  <a:pt x="2000" y="349"/>
                </a:lnTo>
                <a:lnTo>
                  <a:pt x="2004" y="356"/>
                </a:lnTo>
                <a:lnTo>
                  <a:pt x="2007" y="364"/>
                </a:lnTo>
                <a:lnTo>
                  <a:pt x="2007" y="374"/>
                </a:lnTo>
                <a:lnTo>
                  <a:pt x="2007" y="381"/>
                </a:lnTo>
                <a:lnTo>
                  <a:pt x="2006" y="388"/>
                </a:lnTo>
                <a:lnTo>
                  <a:pt x="2002" y="394"/>
                </a:lnTo>
                <a:lnTo>
                  <a:pt x="1999" y="401"/>
                </a:lnTo>
                <a:lnTo>
                  <a:pt x="1994" y="407"/>
                </a:lnTo>
                <a:lnTo>
                  <a:pt x="1989" y="414"/>
                </a:lnTo>
                <a:lnTo>
                  <a:pt x="1974" y="4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00536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제목 슬라이드">
    <p:bg>
      <p:bgPr>
        <a:pattFill prst="pct20">
          <a:fgClr>
            <a:srgbClr val="BFBFBF"/>
          </a:fgClr>
          <a:bgClr>
            <a:srgbClr val="D9D9D9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 userDrawn="1"/>
        </p:nvSpPr>
        <p:spPr bwMode="auto">
          <a:xfrm>
            <a:off x="1187450" y="0"/>
            <a:ext cx="7956550" cy="6875463"/>
          </a:xfrm>
          <a:custGeom>
            <a:avLst/>
            <a:gdLst>
              <a:gd name="T0" fmla="*/ 5005 w 5760"/>
              <a:gd name="T1" fmla="*/ 2156 h 4300"/>
              <a:gd name="T2" fmla="*/ 4747 w 5760"/>
              <a:gd name="T3" fmla="*/ 2267 h 4300"/>
              <a:gd name="T4" fmla="*/ 4785 w 5760"/>
              <a:gd name="T5" fmla="*/ 2615 h 4300"/>
              <a:gd name="T6" fmla="*/ 4692 w 5760"/>
              <a:gd name="T7" fmla="*/ 1710 h 4300"/>
              <a:gd name="T8" fmla="*/ 4964 w 5760"/>
              <a:gd name="T9" fmla="*/ 0 h 4300"/>
              <a:gd name="T10" fmla="*/ 3873 w 5760"/>
              <a:gd name="T11" fmla="*/ 78 h 4300"/>
              <a:gd name="T12" fmla="*/ 3721 w 5760"/>
              <a:gd name="T13" fmla="*/ 0 h 4300"/>
              <a:gd name="T14" fmla="*/ 3544 w 5760"/>
              <a:gd name="T15" fmla="*/ 0 h 4300"/>
              <a:gd name="T16" fmla="*/ 4303 w 5760"/>
              <a:gd name="T17" fmla="*/ 2448 h 4300"/>
              <a:gd name="T18" fmla="*/ 4221 w 5760"/>
              <a:gd name="T19" fmla="*/ 2611 h 4300"/>
              <a:gd name="T20" fmla="*/ 4319 w 5760"/>
              <a:gd name="T21" fmla="*/ 2598 h 4300"/>
              <a:gd name="T22" fmla="*/ 4346 w 5760"/>
              <a:gd name="T23" fmla="*/ 2687 h 4300"/>
              <a:gd name="T24" fmla="*/ 4474 w 5760"/>
              <a:gd name="T25" fmla="*/ 2780 h 4300"/>
              <a:gd name="T26" fmla="*/ 4531 w 5760"/>
              <a:gd name="T27" fmla="*/ 2827 h 4300"/>
              <a:gd name="T28" fmla="*/ 3050 w 5760"/>
              <a:gd name="T29" fmla="*/ 3380 h 4300"/>
              <a:gd name="T30" fmla="*/ 362 w 5760"/>
              <a:gd name="T31" fmla="*/ 4300 h 4300"/>
              <a:gd name="T32" fmla="*/ 881 w 5760"/>
              <a:gd name="T33" fmla="*/ 4300 h 4300"/>
              <a:gd name="T34" fmla="*/ 2570 w 5760"/>
              <a:gd name="T35" fmla="*/ 4300 h 4300"/>
              <a:gd name="T36" fmla="*/ 3865 w 5760"/>
              <a:gd name="T37" fmla="*/ 4257 h 4300"/>
              <a:gd name="T38" fmla="*/ 4785 w 5760"/>
              <a:gd name="T39" fmla="*/ 4082 h 4300"/>
              <a:gd name="T40" fmla="*/ 5758 w 5760"/>
              <a:gd name="T41" fmla="*/ 3716 h 4300"/>
              <a:gd name="T42" fmla="*/ 5628 w 5760"/>
              <a:gd name="T43" fmla="*/ 3084 h 4300"/>
              <a:gd name="T44" fmla="*/ 4525 w 5760"/>
              <a:gd name="T45" fmla="*/ 1453 h 4300"/>
              <a:gd name="T46" fmla="*/ 5618 w 5760"/>
              <a:gd name="T47" fmla="*/ 800 h 4300"/>
              <a:gd name="T48" fmla="*/ 5001 w 5760"/>
              <a:gd name="T49" fmla="*/ 1257 h 4300"/>
              <a:gd name="T50" fmla="*/ 5690 w 5760"/>
              <a:gd name="T51" fmla="*/ 809 h 4300"/>
              <a:gd name="T52" fmla="*/ 5530 w 5760"/>
              <a:gd name="T53" fmla="*/ 340 h 4300"/>
              <a:gd name="T54" fmla="*/ 5190 w 5760"/>
              <a:gd name="T55" fmla="*/ 311 h 4300"/>
              <a:gd name="T56" fmla="*/ 4194 w 5760"/>
              <a:gd name="T57" fmla="*/ 950 h 4300"/>
              <a:gd name="T58" fmla="*/ 3992 w 5760"/>
              <a:gd name="T59" fmla="*/ 235 h 4300"/>
              <a:gd name="T60" fmla="*/ 3822 w 5760"/>
              <a:gd name="T61" fmla="*/ 105 h 4300"/>
              <a:gd name="T62" fmla="*/ 2984 w 5760"/>
              <a:gd name="T63" fmla="*/ 599 h 4300"/>
              <a:gd name="T64" fmla="*/ 3844 w 5760"/>
              <a:gd name="T65" fmla="*/ 1568 h 4300"/>
              <a:gd name="T66" fmla="*/ 4194 w 5760"/>
              <a:gd name="T67" fmla="*/ 1922 h 4300"/>
              <a:gd name="T68" fmla="*/ 4727 w 5760"/>
              <a:gd name="T69" fmla="*/ 1175 h 4300"/>
              <a:gd name="T70" fmla="*/ 1515 w 5760"/>
              <a:gd name="T71" fmla="*/ 4275 h 4300"/>
              <a:gd name="T72" fmla="*/ 5128 w 5760"/>
              <a:gd name="T73" fmla="*/ 2975 h 4300"/>
              <a:gd name="T74" fmla="*/ 4929 w 5760"/>
              <a:gd name="T75" fmla="*/ 3526 h 4300"/>
              <a:gd name="T76" fmla="*/ 4929 w 5760"/>
              <a:gd name="T77" fmla="*/ 3002 h 4300"/>
              <a:gd name="T78" fmla="*/ 4916 w 5760"/>
              <a:gd name="T79" fmla="*/ 2777 h 4300"/>
              <a:gd name="T80" fmla="*/ 4883 w 5760"/>
              <a:gd name="T81" fmla="*/ 2724 h 4300"/>
              <a:gd name="T82" fmla="*/ 3042 w 5760"/>
              <a:gd name="T83" fmla="*/ 3903 h 4300"/>
              <a:gd name="T84" fmla="*/ 3040 w 5760"/>
              <a:gd name="T85" fmla="*/ 3790 h 4300"/>
              <a:gd name="T86" fmla="*/ 1710 w 5760"/>
              <a:gd name="T87" fmla="*/ 3808 h 4300"/>
              <a:gd name="T88" fmla="*/ 2313 w 5760"/>
              <a:gd name="T89" fmla="*/ 3989 h 4300"/>
              <a:gd name="T90" fmla="*/ 2659 w 5760"/>
              <a:gd name="T91" fmla="*/ 4072 h 4300"/>
              <a:gd name="T92" fmla="*/ 2879 w 5760"/>
              <a:gd name="T93" fmla="*/ 3530 h 4300"/>
              <a:gd name="T94" fmla="*/ 2943 w 5760"/>
              <a:gd name="T95" fmla="*/ 4181 h 4300"/>
              <a:gd name="T96" fmla="*/ 3136 w 5760"/>
              <a:gd name="T97" fmla="*/ 3683 h 4300"/>
              <a:gd name="T98" fmla="*/ 3457 w 5760"/>
              <a:gd name="T99" fmla="*/ 3930 h 4300"/>
              <a:gd name="T100" fmla="*/ 3192 w 5760"/>
              <a:gd name="T101" fmla="*/ 4242 h 4300"/>
              <a:gd name="T102" fmla="*/ 3200 w 5760"/>
              <a:gd name="T103" fmla="*/ 3903 h 4300"/>
              <a:gd name="T104" fmla="*/ 4688 w 5760"/>
              <a:gd name="T105" fmla="*/ 3662 h 4300"/>
              <a:gd name="T106" fmla="*/ 4892 w 5760"/>
              <a:gd name="T107" fmla="*/ 4242 h 4300"/>
              <a:gd name="T108" fmla="*/ 5669 w 5760"/>
              <a:gd name="T109" fmla="*/ 4119 h 4300"/>
              <a:gd name="T110" fmla="*/ 5067 w 5760"/>
              <a:gd name="T111" fmla="*/ 3588 h 4300"/>
              <a:gd name="T112" fmla="*/ 5258 w 5760"/>
              <a:gd name="T113" fmla="*/ 3164 h 4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60" h="4300">
                <a:moveTo>
                  <a:pt x="5760" y="2786"/>
                </a:moveTo>
                <a:lnTo>
                  <a:pt x="5760" y="2652"/>
                </a:lnTo>
                <a:lnTo>
                  <a:pt x="5412" y="2755"/>
                </a:lnTo>
                <a:lnTo>
                  <a:pt x="5264" y="2543"/>
                </a:lnTo>
                <a:lnTo>
                  <a:pt x="5758" y="2380"/>
                </a:lnTo>
                <a:lnTo>
                  <a:pt x="5758" y="2243"/>
                </a:lnTo>
                <a:lnTo>
                  <a:pt x="5198" y="2432"/>
                </a:lnTo>
                <a:lnTo>
                  <a:pt x="5005" y="2156"/>
                </a:lnTo>
                <a:lnTo>
                  <a:pt x="4949" y="2156"/>
                </a:lnTo>
                <a:lnTo>
                  <a:pt x="4949" y="2195"/>
                </a:lnTo>
                <a:lnTo>
                  <a:pt x="4890" y="2195"/>
                </a:lnTo>
                <a:lnTo>
                  <a:pt x="4890" y="2220"/>
                </a:lnTo>
                <a:lnTo>
                  <a:pt x="4815" y="2220"/>
                </a:lnTo>
                <a:lnTo>
                  <a:pt x="4815" y="2245"/>
                </a:lnTo>
                <a:lnTo>
                  <a:pt x="4747" y="2245"/>
                </a:lnTo>
                <a:lnTo>
                  <a:pt x="4747" y="2267"/>
                </a:lnTo>
                <a:lnTo>
                  <a:pt x="4680" y="2267"/>
                </a:lnTo>
                <a:lnTo>
                  <a:pt x="4680" y="2290"/>
                </a:lnTo>
                <a:lnTo>
                  <a:pt x="4616" y="2290"/>
                </a:lnTo>
                <a:lnTo>
                  <a:pt x="4616" y="2319"/>
                </a:lnTo>
                <a:lnTo>
                  <a:pt x="4589" y="2319"/>
                </a:lnTo>
                <a:lnTo>
                  <a:pt x="4589" y="2345"/>
                </a:lnTo>
                <a:lnTo>
                  <a:pt x="4785" y="2559"/>
                </a:lnTo>
                <a:lnTo>
                  <a:pt x="4785" y="2615"/>
                </a:lnTo>
                <a:lnTo>
                  <a:pt x="4414" y="2203"/>
                </a:lnTo>
                <a:lnTo>
                  <a:pt x="5758" y="1695"/>
                </a:lnTo>
                <a:lnTo>
                  <a:pt x="5758" y="1666"/>
                </a:lnTo>
                <a:lnTo>
                  <a:pt x="4389" y="2183"/>
                </a:lnTo>
                <a:lnTo>
                  <a:pt x="4287" y="2062"/>
                </a:lnTo>
                <a:lnTo>
                  <a:pt x="5758" y="1504"/>
                </a:lnTo>
                <a:lnTo>
                  <a:pt x="5758" y="1286"/>
                </a:lnTo>
                <a:lnTo>
                  <a:pt x="4692" y="1710"/>
                </a:lnTo>
                <a:lnTo>
                  <a:pt x="4540" y="1479"/>
                </a:lnTo>
                <a:lnTo>
                  <a:pt x="5742" y="975"/>
                </a:lnTo>
                <a:lnTo>
                  <a:pt x="5756" y="1027"/>
                </a:lnTo>
                <a:lnTo>
                  <a:pt x="5756" y="0"/>
                </a:lnTo>
                <a:lnTo>
                  <a:pt x="5353" y="0"/>
                </a:lnTo>
                <a:lnTo>
                  <a:pt x="5462" y="130"/>
                </a:lnTo>
                <a:lnTo>
                  <a:pt x="5198" y="263"/>
                </a:lnTo>
                <a:lnTo>
                  <a:pt x="4964" y="0"/>
                </a:lnTo>
                <a:lnTo>
                  <a:pt x="4929" y="0"/>
                </a:lnTo>
                <a:lnTo>
                  <a:pt x="5165" y="278"/>
                </a:lnTo>
                <a:lnTo>
                  <a:pt x="4414" y="640"/>
                </a:lnTo>
                <a:lnTo>
                  <a:pt x="4015" y="224"/>
                </a:lnTo>
                <a:lnTo>
                  <a:pt x="4435" y="0"/>
                </a:lnTo>
                <a:lnTo>
                  <a:pt x="4346" y="0"/>
                </a:lnTo>
                <a:lnTo>
                  <a:pt x="3984" y="195"/>
                </a:lnTo>
                <a:lnTo>
                  <a:pt x="3873" y="78"/>
                </a:lnTo>
                <a:lnTo>
                  <a:pt x="4011" y="0"/>
                </a:lnTo>
                <a:lnTo>
                  <a:pt x="3894" y="0"/>
                </a:lnTo>
                <a:lnTo>
                  <a:pt x="3836" y="37"/>
                </a:lnTo>
                <a:lnTo>
                  <a:pt x="3801" y="0"/>
                </a:lnTo>
                <a:lnTo>
                  <a:pt x="3766" y="0"/>
                </a:lnTo>
                <a:lnTo>
                  <a:pt x="3815" y="54"/>
                </a:lnTo>
                <a:lnTo>
                  <a:pt x="3784" y="78"/>
                </a:lnTo>
                <a:lnTo>
                  <a:pt x="3721" y="0"/>
                </a:lnTo>
                <a:lnTo>
                  <a:pt x="3721" y="0"/>
                </a:lnTo>
                <a:lnTo>
                  <a:pt x="3682" y="0"/>
                </a:lnTo>
                <a:lnTo>
                  <a:pt x="3682" y="0"/>
                </a:lnTo>
                <a:lnTo>
                  <a:pt x="3692" y="14"/>
                </a:lnTo>
                <a:lnTo>
                  <a:pt x="3717" y="47"/>
                </a:lnTo>
                <a:lnTo>
                  <a:pt x="3756" y="93"/>
                </a:lnTo>
                <a:lnTo>
                  <a:pt x="3651" y="152"/>
                </a:lnTo>
                <a:lnTo>
                  <a:pt x="3544" y="0"/>
                </a:lnTo>
                <a:lnTo>
                  <a:pt x="2601" y="0"/>
                </a:lnTo>
                <a:lnTo>
                  <a:pt x="3009" y="467"/>
                </a:lnTo>
                <a:lnTo>
                  <a:pt x="2937" y="555"/>
                </a:lnTo>
                <a:lnTo>
                  <a:pt x="2441" y="0"/>
                </a:lnTo>
                <a:lnTo>
                  <a:pt x="1953" y="0"/>
                </a:lnTo>
                <a:lnTo>
                  <a:pt x="4340" y="2419"/>
                </a:lnTo>
                <a:lnTo>
                  <a:pt x="4303" y="2419"/>
                </a:lnTo>
                <a:lnTo>
                  <a:pt x="4303" y="2448"/>
                </a:lnTo>
                <a:lnTo>
                  <a:pt x="4247" y="2448"/>
                </a:lnTo>
                <a:lnTo>
                  <a:pt x="4247" y="2471"/>
                </a:lnTo>
                <a:lnTo>
                  <a:pt x="4184" y="2471"/>
                </a:lnTo>
                <a:lnTo>
                  <a:pt x="4184" y="2489"/>
                </a:lnTo>
                <a:lnTo>
                  <a:pt x="4116" y="2489"/>
                </a:lnTo>
                <a:lnTo>
                  <a:pt x="4116" y="2518"/>
                </a:lnTo>
                <a:lnTo>
                  <a:pt x="4221" y="2611"/>
                </a:lnTo>
                <a:lnTo>
                  <a:pt x="4221" y="2611"/>
                </a:lnTo>
                <a:lnTo>
                  <a:pt x="4233" y="2599"/>
                </a:lnTo>
                <a:lnTo>
                  <a:pt x="4247" y="2592"/>
                </a:lnTo>
                <a:lnTo>
                  <a:pt x="4260" y="2586"/>
                </a:lnTo>
                <a:lnTo>
                  <a:pt x="4278" y="2584"/>
                </a:lnTo>
                <a:lnTo>
                  <a:pt x="4278" y="2584"/>
                </a:lnTo>
                <a:lnTo>
                  <a:pt x="4293" y="2586"/>
                </a:lnTo>
                <a:lnTo>
                  <a:pt x="4307" y="2590"/>
                </a:lnTo>
                <a:lnTo>
                  <a:pt x="4319" y="2598"/>
                </a:lnTo>
                <a:lnTo>
                  <a:pt x="4330" y="2605"/>
                </a:lnTo>
                <a:lnTo>
                  <a:pt x="4338" y="2617"/>
                </a:lnTo>
                <a:lnTo>
                  <a:pt x="4346" y="2629"/>
                </a:lnTo>
                <a:lnTo>
                  <a:pt x="4350" y="2642"/>
                </a:lnTo>
                <a:lnTo>
                  <a:pt x="4352" y="2658"/>
                </a:lnTo>
                <a:lnTo>
                  <a:pt x="4352" y="2658"/>
                </a:lnTo>
                <a:lnTo>
                  <a:pt x="4350" y="2673"/>
                </a:lnTo>
                <a:lnTo>
                  <a:pt x="4346" y="2687"/>
                </a:lnTo>
                <a:lnTo>
                  <a:pt x="4338" y="2699"/>
                </a:lnTo>
                <a:lnTo>
                  <a:pt x="4330" y="2710"/>
                </a:lnTo>
                <a:lnTo>
                  <a:pt x="4431" y="2800"/>
                </a:lnTo>
                <a:lnTo>
                  <a:pt x="4431" y="2800"/>
                </a:lnTo>
                <a:lnTo>
                  <a:pt x="4439" y="2792"/>
                </a:lnTo>
                <a:lnTo>
                  <a:pt x="4449" y="2786"/>
                </a:lnTo>
                <a:lnTo>
                  <a:pt x="4461" y="2782"/>
                </a:lnTo>
                <a:lnTo>
                  <a:pt x="4474" y="2780"/>
                </a:lnTo>
                <a:lnTo>
                  <a:pt x="4474" y="2780"/>
                </a:lnTo>
                <a:lnTo>
                  <a:pt x="4486" y="2782"/>
                </a:lnTo>
                <a:lnTo>
                  <a:pt x="4498" y="2786"/>
                </a:lnTo>
                <a:lnTo>
                  <a:pt x="4507" y="2790"/>
                </a:lnTo>
                <a:lnTo>
                  <a:pt x="4515" y="2798"/>
                </a:lnTo>
                <a:lnTo>
                  <a:pt x="4523" y="2808"/>
                </a:lnTo>
                <a:lnTo>
                  <a:pt x="4529" y="2817"/>
                </a:lnTo>
                <a:lnTo>
                  <a:pt x="4531" y="2827"/>
                </a:lnTo>
                <a:lnTo>
                  <a:pt x="4533" y="2839"/>
                </a:lnTo>
                <a:lnTo>
                  <a:pt x="4533" y="2839"/>
                </a:lnTo>
                <a:lnTo>
                  <a:pt x="4531" y="2850"/>
                </a:lnTo>
                <a:lnTo>
                  <a:pt x="4529" y="2860"/>
                </a:lnTo>
                <a:lnTo>
                  <a:pt x="4523" y="2870"/>
                </a:lnTo>
                <a:lnTo>
                  <a:pt x="4517" y="2878"/>
                </a:lnTo>
                <a:lnTo>
                  <a:pt x="4612" y="2965"/>
                </a:lnTo>
                <a:lnTo>
                  <a:pt x="3050" y="3380"/>
                </a:lnTo>
                <a:lnTo>
                  <a:pt x="3050" y="3405"/>
                </a:lnTo>
                <a:lnTo>
                  <a:pt x="1582" y="3767"/>
                </a:lnTo>
                <a:lnTo>
                  <a:pt x="1582" y="3796"/>
                </a:lnTo>
                <a:lnTo>
                  <a:pt x="467" y="4131"/>
                </a:lnTo>
                <a:lnTo>
                  <a:pt x="467" y="4168"/>
                </a:lnTo>
                <a:lnTo>
                  <a:pt x="0" y="4281"/>
                </a:lnTo>
                <a:lnTo>
                  <a:pt x="0" y="4300"/>
                </a:lnTo>
                <a:lnTo>
                  <a:pt x="362" y="4300"/>
                </a:lnTo>
                <a:lnTo>
                  <a:pt x="362" y="4265"/>
                </a:lnTo>
                <a:lnTo>
                  <a:pt x="399" y="4265"/>
                </a:lnTo>
                <a:lnTo>
                  <a:pt x="399" y="4300"/>
                </a:lnTo>
                <a:lnTo>
                  <a:pt x="735" y="4300"/>
                </a:lnTo>
                <a:lnTo>
                  <a:pt x="471" y="4261"/>
                </a:lnTo>
                <a:lnTo>
                  <a:pt x="471" y="4209"/>
                </a:lnTo>
                <a:lnTo>
                  <a:pt x="881" y="4263"/>
                </a:lnTo>
                <a:lnTo>
                  <a:pt x="881" y="4300"/>
                </a:lnTo>
                <a:lnTo>
                  <a:pt x="988" y="4300"/>
                </a:lnTo>
                <a:lnTo>
                  <a:pt x="988" y="4271"/>
                </a:lnTo>
                <a:lnTo>
                  <a:pt x="1124" y="4300"/>
                </a:lnTo>
                <a:lnTo>
                  <a:pt x="1630" y="4300"/>
                </a:lnTo>
                <a:lnTo>
                  <a:pt x="2447" y="4127"/>
                </a:lnTo>
                <a:lnTo>
                  <a:pt x="2498" y="4144"/>
                </a:lnTo>
                <a:lnTo>
                  <a:pt x="2498" y="4300"/>
                </a:lnTo>
                <a:lnTo>
                  <a:pt x="2570" y="4300"/>
                </a:lnTo>
                <a:lnTo>
                  <a:pt x="2570" y="4162"/>
                </a:lnTo>
                <a:lnTo>
                  <a:pt x="2902" y="4253"/>
                </a:lnTo>
                <a:lnTo>
                  <a:pt x="2902" y="4300"/>
                </a:lnTo>
                <a:lnTo>
                  <a:pt x="2972" y="4300"/>
                </a:lnTo>
                <a:lnTo>
                  <a:pt x="2972" y="4275"/>
                </a:lnTo>
                <a:lnTo>
                  <a:pt x="3068" y="4300"/>
                </a:lnTo>
                <a:lnTo>
                  <a:pt x="3704" y="4300"/>
                </a:lnTo>
                <a:lnTo>
                  <a:pt x="3865" y="4257"/>
                </a:lnTo>
                <a:lnTo>
                  <a:pt x="3865" y="4300"/>
                </a:lnTo>
                <a:lnTo>
                  <a:pt x="3943" y="4300"/>
                </a:lnTo>
                <a:lnTo>
                  <a:pt x="3943" y="4244"/>
                </a:lnTo>
                <a:lnTo>
                  <a:pt x="4455" y="4148"/>
                </a:lnTo>
                <a:lnTo>
                  <a:pt x="4482" y="4300"/>
                </a:lnTo>
                <a:lnTo>
                  <a:pt x="4523" y="4300"/>
                </a:lnTo>
                <a:lnTo>
                  <a:pt x="4492" y="4137"/>
                </a:lnTo>
                <a:lnTo>
                  <a:pt x="4785" y="4082"/>
                </a:lnTo>
                <a:lnTo>
                  <a:pt x="4826" y="4259"/>
                </a:lnTo>
                <a:lnTo>
                  <a:pt x="4587" y="4300"/>
                </a:lnTo>
                <a:lnTo>
                  <a:pt x="5760" y="4300"/>
                </a:lnTo>
                <a:lnTo>
                  <a:pt x="5760" y="4103"/>
                </a:lnTo>
                <a:lnTo>
                  <a:pt x="5737" y="4103"/>
                </a:lnTo>
                <a:lnTo>
                  <a:pt x="5674" y="3930"/>
                </a:lnTo>
                <a:lnTo>
                  <a:pt x="5758" y="3915"/>
                </a:lnTo>
                <a:lnTo>
                  <a:pt x="5758" y="3716"/>
                </a:lnTo>
                <a:lnTo>
                  <a:pt x="5585" y="3524"/>
                </a:lnTo>
                <a:lnTo>
                  <a:pt x="5585" y="3498"/>
                </a:lnTo>
                <a:lnTo>
                  <a:pt x="5760" y="3454"/>
                </a:lnTo>
                <a:lnTo>
                  <a:pt x="5760" y="3339"/>
                </a:lnTo>
                <a:lnTo>
                  <a:pt x="5503" y="3399"/>
                </a:lnTo>
                <a:lnTo>
                  <a:pt x="5503" y="3424"/>
                </a:lnTo>
                <a:lnTo>
                  <a:pt x="5283" y="3195"/>
                </a:lnTo>
                <a:lnTo>
                  <a:pt x="5628" y="3084"/>
                </a:lnTo>
                <a:lnTo>
                  <a:pt x="5495" y="2885"/>
                </a:lnTo>
                <a:lnTo>
                  <a:pt x="5495" y="2862"/>
                </a:lnTo>
                <a:lnTo>
                  <a:pt x="5760" y="2786"/>
                </a:lnTo>
                <a:close/>
                <a:moveTo>
                  <a:pt x="4525" y="1453"/>
                </a:moveTo>
                <a:lnTo>
                  <a:pt x="4441" y="1329"/>
                </a:lnTo>
                <a:lnTo>
                  <a:pt x="4748" y="1197"/>
                </a:lnTo>
                <a:lnTo>
                  <a:pt x="4859" y="1313"/>
                </a:lnTo>
                <a:lnTo>
                  <a:pt x="4525" y="1453"/>
                </a:lnTo>
                <a:close/>
                <a:moveTo>
                  <a:pt x="4850" y="1129"/>
                </a:moveTo>
                <a:lnTo>
                  <a:pt x="4760" y="1164"/>
                </a:lnTo>
                <a:lnTo>
                  <a:pt x="4486" y="852"/>
                </a:lnTo>
                <a:lnTo>
                  <a:pt x="4556" y="819"/>
                </a:lnTo>
                <a:lnTo>
                  <a:pt x="4850" y="1129"/>
                </a:lnTo>
                <a:close/>
                <a:moveTo>
                  <a:pt x="4583" y="811"/>
                </a:moveTo>
                <a:lnTo>
                  <a:pt x="5326" y="471"/>
                </a:lnTo>
                <a:lnTo>
                  <a:pt x="5618" y="800"/>
                </a:lnTo>
                <a:lnTo>
                  <a:pt x="4875" y="1119"/>
                </a:lnTo>
                <a:lnTo>
                  <a:pt x="4583" y="811"/>
                </a:lnTo>
                <a:close/>
                <a:moveTo>
                  <a:pt x="4885" y="1300"/>
                </a:moveTo>
                <a:lnTo>
                  <a:pt x="4782" y="1189"/>
                </a:lnTo>
                <a:lnTo>
                  <a:pt x="4871" y="1150"/>
                </a:lnTo>
                <a:lnTo>
                  <a:pt x="4970" y="1265"/>
                </a:lnTo>
                <a:lnTo>
                  <a:pt x="4885" y="1300"/>
                </a:lnTo>
                <a:close/>
                <a:moveTo>
                  <a:pt x="5001" y="1257"/>
                </a:moveTo>
                <a:lnTo>
                  <a:pt x="4896" y="1138"/>
                </a:lnTo>
                <a:lnTo>
                  <a:pt x="5634" y="823"/>
                </a:lnTo>
                <a:lnTo>
                  <a:pt x="5721" y="901"/>
                </a:lnTo>
                <a:lnTo>
                  <a:pt x="5733" y="951"/>
                </a:lnTo>
                <a:lnTo>
                  <a:pt x="5001" y="1257"/>
                </a:lnTo>
                <a:close/>
                <a:moveTo>
                  <a:pt x="5721" y="870"/>
                </a:moveTo>
                <a:lnTo>
                  <a:pt x="5661" y="809"/>
                </a:lnTo>
                <a:lnTo>
                  <a:pt x="5690" y="809"/>
                </a:lnTo>
                <a:lnTo>
                  <a:pt x="5721" y="870"/>
                </a:lnTo>
                <a:close/>
                <a:moveTo>
                  <a:pt x="5680" y="780"/>
                </a:moveTo>
                <a:lnTo>
                  <a:pt x="5637" y="780"/>
                </a:lnTo>
                <a:lnTo>
                  <a:pt x="5357" y="457"/>
                </a:lnTo>
                <a:lnTo>
                  <a:pt x="5542" y="372"/>
                </a:lnTo>
                <a:lnTo>
                  <a:pt x="5680" y="780"/>
                </a:lnTo>
                <a:close/>
                <a:moveTo>
                  <a:pt x="5478" y="167"/>
                </a:moveTo>
                <a:lnTo>
                  <a:pt x="5530" y="340"/>
                </a:lnTo>
                <a:lnTo>
                  <a:pt x="5336" y="430"/>
                </a:lnTo>
                <a:lnTo>
                  <a:pt x="5223" y="300"/>
                </a:lnTo>
                <a:lnTo>
                  <a:pt x="5478" y="167"/>
                </a:lnTo>
                <a:close/>
                <a:moveTo>
                  <a:pt x="5190" y="311"/>
                </a:moveTo>
                <a:lnTo>
                  <a:pt x="5307" y="446"/>
                </a:lnTo>
                <a:lnTo>
                  <a:pt x="4556" y="790"/>
                </a:lnTo>
                <a:lnTo>
                  <a:pt x="4441" y="660"/>
                </a:lnTo>
                <a:lnTo>
                  <a:pt x="5190" y="311"/>
                </a:lnTo>
                <a:close/>
                <a:moveTo>
                  <a:pt x="4418" y="671"/>
                </a:moveTo>
                <a:lnTo>
                  <a:pt x="4534" y="796"/>
                </a:lnTo>
                <a:lnTo>
                  <a:pt x="4464" y="825"/>
                </a:lnTo>
                <a:lnTo>
                  <a:pt x="4350" y="702"/>
                </a:lnTo>
                <a:lnTo>
                  <a:pt x="4418" y="671"/>
                </a:lnTo>
                <a:close/>
                <a:moveTo>
                  <a:pt x="4320" y="712"/>
                </a:moveTo>
                <a:lnTo>
                  <a:pt x="4429" y="841"/>
                </a:lnTo>
                <a:lnTo>
                  <a:pt x="4194" y="950"/>
                </a:lnTo>
                <a:lnTo>
                  <a:pt x="4108" y="815"/>
                </a:lnTo>
                <a:lnTo>
                  <a:pt x="4320" y="712"/>
                </a:lnTo>
                <a:close/>
                <a:moveTo>
                  <a:pt x="4091" y="796"/>
                </a:moveTo>
                <a:lnTo>
                  <a:pt x="3784" y="339"/>
                </a:lnTo>
                <a:lnTo>
                  <a:pt x="3922" y="265"/>
                </a:lnTo>
                <a:lnTo>
                  <a:pt x="4293" y="693"/>
                </a:lnTo>
                <a:lnTo>
                  <a:pt x="4091" y="796"/>
                </a:lnTo>
                <a:close/>
                <a:moveTo>
                  <a:pt x="3992" y="235"/>
                </a:moveTo>
                <a:lnTo>
                  <a:pt x="4391" y="650"/>
                </a:lnTo>
                <a:lnTo>
                  <a:pt x="4326" y="681"/>
                </a:lnTo>
                <a:lnTo>
                  <a:pt x="3949" y="255"/>
                </a:lnTo>
                <a:lnTo>
                  <a:pt x="3992" y="235"/>
                </a:lnTo>
                <a:close/>
                <a:moveTo>
                  <a:pt x="3852" y="88"/>
                </a:moveTo>
                <a:lnTo>
                  <a:pt x="3961" y="206"/>
                </a:lnTo>
                <a:lnTo>
                  <a:pt x="3931" y="222"/>
                </a:lnTo>
                <a:lnTo>
                  <a:pt x="3822" y="105"/>
                </a:lnTo>
                <a:lnTo>
                  <a:pt x="3852" y="88"/>
                </a:lnTo>
                <a:close/>
                <a:moveTo>
                  <a:pt x="3762" y="123"/>
                </a:moveTo>
                <a:lnTo>
                  <a:pt x="3799" y="123"/>
                </a:lnTo>
                <a:lnTo>
                  <a:pt x="3912" y="235"/>
                </a:lnTo>
                <a:lnTo>
                  <a:pt x="3762" y="309"/>
                </a:lnTo>
                <a:lnTo>
                  <a:pt x="3671" y="185"/>
                </a:lnTo>
                <a:lnTo>
                  <a:pt x="3762" y="123"/>
                </a:lnTo>
                <a:close/>
                <a:moveTo>
                  <a:pt x="2984" y="599"/>
                </a:moveTo>
                <a:lnTo>
                  <a:pt x="3044" y="516"/>
                </a:lnTo>
                <a:lnTo>
                  <a:pt x="3511" y="1057"/>
                </a:lnTo>
                <a:lnTo>
                  <a:pt x="3445" y="1123"/>
                </a:lnTo>
                <a:lnTo>
                  <a:pt x="2984" y="599"/>
                </a:lnTo>
                <a:close/>
                <a:moveTo>
                  <a:pt x="3480" y="1164"/>
                </a:moveTo>
                <a:lnTo>
                  <a:pt x="3542" y="1093"/>
                </a:lnTo>
                <a:lnTo>
                  <a:pt x="3896" y="1512"/>
                </a:lnTo>
                <a:lnTo>
                  <a:pt x="3844" y="1568"/>
                </a:lnTo>
                <a:lnTo>
                  <a:pt x="3480" y="1164"/>
                </a:lnTo>
                <a:close/>
                <a:moveTo>
                  <a:pt x="4200" y="1899"/>
                </a:moveTo>
                <a:lnTo>
                  <a:pt x="4200" y="1899"/>
                </a:lnTo>
                <a:lnTo>
                  <a:pt x="4198" y="1901"/>
                </a:lnTo>
                <a:lnTo>
                  <a:pt x="4192" y="1909"/>
                </a:lnTo>
                <a:lnTo>
                  <a:pt x="4192" y="1913"/>
                </a:lnTo>
                <a:lnTo>
                  <a:pt x="4192" y="1917"/>
                </a:lnTo>
                <a:lnTo>
                  <a:pt x="4194" y="1922"/>
                </a:lnTo>
                <a:lnTo>
                  <a:pt x="4200" y="1928"/>
                </a:lnTo>
                <a:lnTo>
                  <a:pt x="4200" y="1963"/>
                </a:lnTo>
                <a:lnTo>
                  <a:pt x="3869" y="1597"/>
                </a:lnTo>
                <a:lnTo>
                  <a:pt x="3920" y="1539"/>
                </a:lnTo>
                <a:lnTo>
                  <a:pt x="4200" y="1870"/>
                </a:lnTo>
                <a:lnTo>
                  <a:pt x="4200" y="1899"/>
                </a:lnTo>
                <a:close/>
                <a:moveTo>
                  <a:pt x="4457" y="858"/>
                </a:moveTo>
                <a:lnTo>
                  <a:pt x="4727" y="1175"/>
                </a:lnTo>
                <a:lnTo>
                  <a:pt x="4426" y="1300"/>
                </a:lnTo>
                <a:lnTo>
                  <a:pt x="4212" y="977"/>
                </a:lnTo>
                <a:lnTo>
                  <a:pt x="4457" y="858"/>
                </a:lnTo>
                <a:close/>
                <a:moveTo>
                  <a:pt x="891" y="4193"/>
                </a:moveTo>
                <a:lnTo>
                  <a:pt x="560" y="4148"/>
                </a:lnTo>
                <a:lnTo>
                  <a:pt x="891" y="4035"/>
                </a:lnTo>
                <a:lnTo>
                  <a:pt x="891" y="4193"/>
                </a:lnTo>
                <a:close/>
                <a:moveTo>
                  <a:pt x="1515" y="4275"/>
                </a:moveTo>
                <a:lnTo>
                  <a:pt x="1272" y="4261"/>
                </a:lnTo>
                <a:lnTo>
                  <a:pt x="1272" y="4222"/>
                </a:lnTo>
                <a:lnTo>
                  <a:pt x="994" y="4205"/>
                </a:lnTo>
                <a:lnTo>
                  <a:pt x="994" y="4006"/>
                </a:lnTo>
                <a:lnTo>
                  <a:pt x="1492" y="3862"/>
                </a:lnTo>
                <a:lnTo>
                  <a:pt x="1521" y="3862"/>
                </a:lnTo>
                <a:lnTo>
                  <a:pt x="1515" y="4275"/>
                </a:lnTo>
                <a:close/>
                <a:moveTo>
                  <a:pt x="5128" y="2975"/>
                </a:moveTo>
                <a:lnTo>
                  <a:pt x="5171" y="3000"/>
                </a:lnTo>
                <a:lnTo>
                  <a:pt x="5171" y="3029"/>
                </a:lnTo>
                <a:lnTo>
                  <a:pt x="5138" y="3029"/>
                </a:lnTo>
                <a:lnTo>
                  <a:pt x="5087" y="2975"/>
                </a:lnTo>
                <a:lnTo>
                  <a:pt x="5128" y="2975"/>
                </a:lnTo>
                <a:close/>
                <a:moveTo>
                  <a:pt x="4739" y="3426"/>
                </a:moveTo>
                <a:lnTo>
                  <a:pt x="4892" y="3397"/>
                </a:lnTo>
                <a:lnTo>
                  <a:pt x="4929" y="3526"/>
                </a:lnTo>
                <a:lnTo>
                  <a:pt x="4869" y="3535"/>
                </a:lnTo>
                <a:lnTo>
                  <a:pt x="4739" y="3426"/>
                </a:lnTo>
                <a:close/>
                <a:moveTo>
                  <a:pt x="4776" y="3559"/>
                </a:moveTo>
                <a:lnTo>
                  <a:pt x="4729" y="3568"/>
                </a:lnTo>
                <a:lnTo>
                  <a:pt x="4711" y="3491"/>
                </a:lnTo>
                <a:lnTo>
                  <a:pt x="4776" y="3559"/>
                </a:lnTo>
                <a:close/>
                <a:moveTo>
                  <a:pt x="4900" y="3002"/>
                </a:moveTo>
                <a:lnTo>
                  <a:pt x="4929" y="3002"/>
                </a:lnTo>
                <a:lnTo>
                  <a:pt x="5031" y="3121"/>
                </a:lnTo>
                <a:lnTo>
                  <a:pt x="5114" y="3109"/>
                </a:lnTo>
                <a:lnTo>
                  <a:pt x="5233" y="3230"/>
                </a:lnTo>
                <a:lnTo>
                  <a:pt x="4974" y="3290"/>
                </a:lnTo>
                <a:lnTo>
                  <a:pt x="4900" y="3002"/>
                </a:lnTo>
                <a:close/>
                <a:moveTo>
                  <a:pt x="5031" y="2841"/>
                </a:moveTo>
                <a:lnTo>
                  <a:pt x="5031" y="2895"/>
                </a:lnTo>
                <a:lnTo>
                  <a:pt x="4916" y="2777"/>
                </a:lnTo>
                <a:lnTo>
                  <a:pt x="4916" y="2743"/>
                </a:lnTo>
                <a:lnTo>
                  <a:pt x="4945" y="2743"/>
                </a:lnTo>
                <a:lnTo>
                  <a:pt x="5031" y="2841"/>
                </a:lnTo>
                <a:close/>
                <a:moveTo>
                  <a:pt x="4842" y="2666"/>
                </a:moveTo>
                <a:lnTo>
                  <a:pt x="4879" y="2666"/>
                </a:lnTo>
                <a:lnTo>
                  <a:pt x="4916" y="2706"/>
                </a:lnTo>
                <a:lnTo>
                  <a:pt x="4916" y="2724"/>
                </a:lnTo>
                <a:lnTo>
                  <a:pt x="4883" y="2724"/>
                </a:lnTo>
                <a:lnTo>
                  <a:pt x="4842" y="2691"/>
                </a:lnTo>
                <a:lnTo>
                  <a:pt x="4842" y="2666"/>
                </a:lnTo>
                <a:close/>
                <a:moveTo>
                  <a:pt x="4795" y="3039"/>
                </a:moveTo>
                <a:lnTo>
                  <a:pt x="4869" y="3315"/>
                </a:lnTo>
                <a:lnTo>
                  <a:pt x="4667" y="3368"/>
                </a:lnTo>
                <a:lnTo>
                  <a:pt x="4375" y="3146"/>
                </a:lnTo>
                <a:lnTo>
                  <a:pt x="4795" y="3039"/>
                </a:lnTo>
                <a:close/>
                <a:moveTo>
                  <a:pt x="3042" y="3903"/>
                </a:moveTo>
                <a:lnTo>
                  <a:pt x="3042" y="3932"/>
                </a:lnTo>
                <a:lnTo>
                  <a:pt x="2947" y="3952"/>
                </a:lnTo>
                <a:lnTo>
                  <a:pt x="2947" y="3880"/>
                </a:lnTo>
                <a:lnTo>
                  <a:pt x="3042" y="3903"/>
                </a:lnTo>
                <a:close/>
                <a:moveTo>
                  <a:pt x="3040" y="3833"/>
                </a:moveTo>
                <a:lnTo>
                  <a:pt x="2957" y="3806"/>
                </a:lnTo>
                <a:lnTo>
                  <a:pt x="2982" y="3790"/>
                </a:lnTo>
                <a:lnTo>
                  <a:pt x="3040" y="3790"/>
                </a:lnTo>
                <a:lnTo>
                  <a:pt x="3040" y="3833"/>
                </a:lnTo>
                <a:close/>
                <a:moveTo>
                  <a:pt x="1710" y="3808"/>
                </a:moveTo>
                <a:lnTo>
                  <a:pt x="2346" y="3660"/>
                </a:lnTo>
                <a:lnTo>
                  <a:pt x="2706" y="3808"/>
                </a:lnTo>
                <a:lnTo>
                  <a:pt x="2185" y="3919"/>
                </a:lnTo>
                <a:lnTo>
                  <a:pt x="2185" y="3952"/>
                </a:lnTo>
                <a:lnTo>
                  <a:pt x="1710" y="3821"/>
                </a:lnTo>
                <a:lnTo>
                  <a:pt x="1710" y="3808"/>
                </a:lnTo>
                <a:close/>
                <a:moveTo>
                  <a:pt x="1646" y="4242"/>
                </a:moveTo>
                <a:lnTo>
                  <a:pt x="1599" y="4242"/>
                </a:lnTo>
                <a:lnTo>
                  <a:pt x="1599" y="3888"/>
                </a:lnTo>
                <a:lnTo>
                  <a:pt x="1667" y="3888"/>
                </a:lnTo>
                <a:lnTo>
                  <a:pt x="2346" y="4074"/>
                </a:lnTo>
                <a:lnTo>
                  <a:pt x="1646" y="4242"/>
                </a:lnTo>
                <a:close/>
                <a:moveTo>
                  <a:pt x="2498" y="4051"/>
                </a:moveTo>
                <a:lnTo>
                  <a:pt x="2313" y="3989"/>
                </a:lnTo>
                <a:lnTo>
                  <a:pt x="2313" y="3975"/>
                </a:lnTo>
                <a:lnTo>
                  <a:pt x="2813" y="3862"/>
                </a:lnTo>
                <a:lnTo>
                  <a:pt x="2879" y="3872"/>
                </a:lnTo>
                <a:lnTo>
                  <a:pt x="2879" y="3967"/>
                </a:lnTo>
                <a:lnTo>
                  <a:pt x="2498" y="4051"/>
                </a:lnTo>
                <a:close/>
                <a:moveTo>
                  <a:pt x="2875" y="4160"/>
                </a:moveTo>
                <a:lnTo>
                  <a:pt x="2659" y="4094"/>
                </a:lnTo>
                <a:lnTo>
                  <a:pt x="2659" y="4072"/>
                </a:lnTo>
                <a:lnTo>
                  <a:pt x="2879" y="4037"/>
                </a:lnTo>
                <a:lnTo>
                  <a:pt x="2875" y="4160"/>
                </a:lnTo>
                <a:close/>
                <a:moveTo>
                  <a:pt x="2846" y="3747"/>
                </a:moveTo>
                <a:lnTo>
                  <a:pt x="2846" y="3780"/>
                </a:lnTo>
                <a:lnTo>
                  <a:pt x="2474" y="3638"/>
                </a:lnTo>
                <a:lnTo>
                  <a:pt x="2474" y="3619"/>
                </a:lnTo>
                <a:lnTo>
                  <a:pt x="2825" y="3530"/>
                </a:lnTo>
                <a:lnTo>
                  <a:pt x="2879" y="3530"/>
                </a:lnTo>
                <a:lnTo>
                  <a:pt x="3007" y="3601"/>
                </a:lnTo>
                <a:lnTo>
                  <a:pt x="3007" y="3703"/>
                </a:lnTo>
                <a:lnTo>
                  <a:pt x="2846" y="3747"/>
                </a:lnTo>
                <a:close/>
                <a:moveTo>
                  <a:pt x="2943" y="4181"/>
                </a:moveTo>
                <a:lnTo>
                  <a:pt x="2947" y="4026"/>
                </a:lnTo>
                <a:lnTo>
                  <a:pt x="3046" y="4006"/>
                </a:lnTo>
                <a:lnTo>
                  <a:pt x="3042" y="4222"/>
                </a:lnTo>
                <a:lnTo>
                  <a:pt x="2943" y="4181"/>
                </a:lnTo>
                <a:close/>
                <a:moveTo>
                  <a:pt x="3066" y="3594"/>
                </a:moveTo>
                <a:lnTo>
                  <a:pt x="3066" y="3477"/>
                </a:lnTo>
                <a:lnTo>
                  <a:pt x="4270" y="3164"/>
                </a:lnTo>
                <a:lnTo>
                  <a:pt x="4295" y="3164"/>
                </a:lnTo>
                <a:lnTo>
                  <a:pt x="4295" y="3222"/>
                </a:lnTo>
                <a:lnTo>
                  <a:pt x="4319" y="3222"/>
                </a:lnTo>
                <a:lnTo>
                  <a:pt x="4505" y="3354"/>
                </a:lnTo>
                <a:lnTo>
                  <a:pt x="3136" y="3683"/>
                </a:lnTo>
                <a:lnTo>
                  <a:pt x="3087" y="3683"/>
                </a:lnTo>
                <a:lnTo>
                  <a:pt x="3087" y="3594"/>
                </a:lnTo>
                <a:lnTo>
                  <a:pt x="3066" y="3594"/>
                </a:lnTo>
                <a:close/>
                <a:moveTo>
                  <a:pt x="3192" y="4242"/>
                </a:moveTo>
                <a:lnTo>
                  <a:pt x="3118" y="4242"/>
                </a:lnTo>
                <a:lnTo>
                  <a:pt x="3120" y="3995"/>
                </a:lnTo>
                <a:lnTo>
                  <a:pt x="3120" y="3995"/>
                </a:lnTo>
                <a:lnTo>
                  <a:pt x="3457" y="3930"/>
                </a:lnTo>
                <a:lnTo>
                  <a:pt x="3688" y="3884"/>
                </a:lnTo>
                <a:lnTo>
                  <a:pt x="3795" y="3862"/>
                </a:lnTo>
                <a:lnTo>
                  <a:pt x="3795" y="3862"/>
                </a:lnTo>
                <a:lnTo>
                  <a:pt x="3799" y="3872"/>
                </a:lnTo>
                <a:lnTo>
                  <a:pt x="3805" y="3901"/>
                </a:lnTo>
                <a:lnTo>
                  <a:pt x="3821" y="3991"/>
                </a:lnTo>
                <a:lnTo>
                  <a:pt x="3844" y="4121"/>
                </a:lnTo>
                <a:lnTo>
                  <a:pt x="3192" y="4242"/>
                </a:lnTo>
                <a:close/>
                <a:moveTo>
                  <a:pt x="3200" y="3903"/>
                </a:moveTo>
                <a:lnTo>
                  <a:pt x="3112" y="3862"/>
                </a:lnTo>
                <a:lnTo>
                  <a:pt x="3112" y="3767"/>
                </a:lnTo>
                <a:lnTo>
                  <a:pt x="4569" y="3438"/>
                </a:lnTo>
                <a:lnTo>
                  <a:pt x="4610" y="3438"/>
                </a:lnTo>
                <a:lnTo>
                  <a:pt x="4641" y="3467"/>
                </a:lnTo>
                <a:lnTo>
                  <a:pt x="4667" y="3586"/>
                </a:lnTo>
                <a:lnTo>
                  <a:pt x="3200" y="3903"/>
                </a:lnTo>
                <a:close/>
                <a:moveTo>
                  <a:pt x="3908" y="4107"/>
                </a:moveTo>
                <a:lnTo>
                  <a:pt x="3875" y="3903"/>
                </a:lnTo>
                <a:lnTo>
                  <a:pt x="3898" y="3903"/>
                </a:lnTo>
                <a:lnTo>
                  <a:pt x="4229" y="4049"/>
                </a:lnTo>
                <a:lnTo>
                  <a:pt x="3908" y="4107"/>
                </a:lnTo>
                <a:close/>
                <a:moveTo>
                  <a:pt x="4369" y="4018"/>
                </a:moveTo>
                <a:lnTo>
                  <a:pt x="3941" y="3825"/>
                </a:lnTo>
                <a:lnTo>
                  <a:pt x="4688" y="3662"/>
                </a:lnTo>
                <a:lnTo>
                  <a:pt x="4748" y="3936"/>
                </a:lnTo>
                <a:lnTo>
                  <a:pt x="4369" y="4018"/>
                </a:lnTo>
                <a:close/>
                <a:moveTo>
                  <a:pt x="4818" y="3926"/>
                </a:moveTo>
                <a:lnTo>
                  <a:pt x="4756" y="3648"/>
                </a:lnTo>
                <a:lnTo>
                  <a:pt x="4953" y="3607"/>
                </a:lnTo>
                <a:lnTo>
                  <a:pt x="5021" y="3886"/>
                </a:lnTo>
                <a:lnTo>
                  <a:pt x="4818" y="3926"/>
                </a:lnTo>
                <a:close/>
                <a:moveTo>
                  <a:pt x="4892" y="4242"/>
                </a:moveTo>
                <a:lnTo>
                  <a:pt x="4853" y="4070"/>
                </a:lnTo>
                <a:lnTo>
                  <a:pt x="5067" y="4031"/>
                </a:lnTo>
                <a:lnTo>
                  <a:pt x="5108" y="4207"/>
                </a:lnTo>
                <a:lnTo>
                  <a:pt x="4892" y="4242"/>
                </a:lnTo>
                <a:close/>
                <a:moveTo>
                  <a:pt x="5209" y="4189"/>
                </a:moveTo>
                <a:lnTo>
                  <a:pt x="5171" y="4018"/>
                </a:lnTo>
                <a:lnTo>
                  <a:pt x="5602" y="3940"/>
                </a:lnTo>
                <a:lnTo>
                  <a:pt x="5669" y="4119"/>
                </a:lnTo>
                <a:lnTo>
                  <a:pt x="5209" y="4189"/>
                </a:lnTo>
                <a:close/>
                <a:moveTo>
                  <a:pt x="5713" y="3763"/>
                </a:moveTo>
                <a:lnTo>
                  <a:pt x="5620" y="3779"/>
                </a:lnTo>
                <a:lnTo>
                  <a:pt x="5567" y="3623"/>
                </a:lnTo>
                <a:lnTo>
                  <a:pt x="5713" y="3763"/>
                </a:lnTo>
                <a:close/>
                <a:moveTo>
                  <a:pt x="5558" y="3792"/>
                </a:moveTo>
                <a:lnTo>
                  <a:pt x="5130" y="3870"/>
                </a:lnTo>
                <a:lnTo>
                  <a:pt x="5067" y="3588"/>
                </a:lnTo>
                <a:lnTo>
                  <a:pt x="5455" y="3502"/>
                </a:lnTo>
                <a:lnTo>
                  <a:pt x="5558" y="3792"/>
                </a:lnTo>
                <a:close/>
                <a:moveTo>
                  <a:pt x="5406" y="3426"/>
                </a:moveTo>
                <a:lnTo>
                  <a:pt x="5034" y="3502"/>
                </a:lnTo>
                <a:lnTo>
                  <a:pt x="4999" y="3364"/>
                </a:lnTo>
                <a:lnTo>
                  <a:pt x="5283" y="3290"/>
                </a:lnTo>
                <a:lnTo>
                  <a:pt x="5406" y="3426"/>
                </a:lnTo>
                <a:close/>
                <a:moveTo>
                  <a:pt x="5258" y="3164"/>
                </a:moveTo>
                <a:lnTo>
                  <a:pt x="5171" y="3055"/>
                </a:lnTo>
                <a:lnTo>
                  <a:pt x="5208" y="3055"/>
                </a:lnTo>
                <a:lnTo>
                  <a:pt x="5295" y="3148"/>
                </a:lnTo>
                <a:lnTo>
                  <a:pt x="5258" y="3164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Freeform 13"/>
          <p:cNvSpPr>
            <a:spLocks noEditPoints="1"/>
          </p:cNvSpPr>
          <p:nvPr userDrawn="1"/>
        </p:nvSpPr>
        <p:spPr bwMode="auto">
          <a:xfrm>
            <a:off x="7658100" y="317500"/>
            <a:ext cx="1236663" cy="263525"/>
          </a:xfrm>
          <a:custGeom>
            <a:avLst/>
            <a:gdLst>
              <a:gd name="T0" fmla="*/ 2147483646 w 3284"/>
              <a:gd name="T1" fmla="*/ 2147483646 h 699"/>
              <a:gd name="T2" fmla="*/ 2147483646 w 3284"/>
              <a:gd name="T3" fmla="*/ 2147483646 h 699"/>
              <a:gd name="T4" fmla="*/ 2147483646 w 3284"/>
              <a:gd name="T5" fmla="*/ 2147483646 h 699"/>
              <a:gd name="T6" fmla="*/ 2147483646 w 3284"/>
              <a:gd name="T7" fmla="*/ 2147483646 h 699"/>
              <a:gd name="T8" fmla="*/ 2147483646 w 3284"/>
              <a:gd name="T9" fmla="*/ 2147483646 h 699"/>
              <a:gd name="T10" fmla="*/ 2147483646 w 3284"/>
              <a:gd name="T11" fmla="*/ 2147483646 h 699"/>
              <a:gd name="T12" fmla="*/ 2147483646 w 3284"/>
              <a:gd name="T13" fmla="*/ 2147483646 h 699"/>
              <a:gd name="T14" fmla="*/ 2147483646 w 3284"/>
              <a:gd name="T15" fmla="*/ 2147483646 h 699"/>
              <a:gd name="T16" fmla="*/ 0 w 3284"/>
              <a:gd name="T17" fmla="*/ 2147483646 h 699"/>
              <a:gd name="T18" fmla="*/ 2147483646 w 3284"/>
              <a:gd name="T19" fmla="*/ 2147483646 h 699"/>
              <a:gd name="T20" fmla="*/ 2147483646 w 3284"/>
              <a:gd name="T21" fmla="*/ 2147483646 h 699"/>
              <a:gd name="T22" fmla="*/ 2147483646 w 3284"/>
              <a:gd name="T23" fmla="*/ 2147483646 h 699"/>
              <a:gd name="T24" fmla="*/ 2147483646 w 3284"/>
              <a:gd name="T25" fmla="*/ 2147483646 h 699"/>
              <a:gd name="T26" fmla="*/ 2147483646 w 3284"/>
              <a:gd name="T27" fmla="*/ 2147483646 h 699"/>
              <a:gd name="T28" fmla="*/ 2147483646 w 3284"/>
              <a:gd name="T29" fmla="*/ 2147483646 h 699"/>
              <a:gd name="T30" fmla="*/ 2147483646 w 3284"/>
              <a:gd name="T31" fmla="*/ 2147483646 h 699"/>
              <a:gd name="T32" fmla="*/ 2147483646 w 3284"/>
              <a:gd name="T33" fmla="*/ 2147483646 h 699"/>
              <a:gd name="T34" fmla="*/ 2147483646 w 3284"/>
              <a:gd name="T35" fmla="*/ 2147483646 h 699"/>
              <a:gd name="T36" fmla="*/ 2147483646 w 3284"/>
              <a:gd name="T37" fmla="*/ 2147483646 h 699"/>
              <a:gd name="T38" fmla="*/ 2147483646 w 3284"/>
              <a:gd name="T39" fmla="*/ 2147483646 h 699"/>
              <a:gd name="T40" fmla="*/ 2147483646 w 3284"/>
              <a:gd name="T41" fmla="*/ 2147483646 h 699"/>
              <a:gd name="T42" fmla="*/ 2147483646 w 3284"/>
              <a:gd name="T43" fmla="*/ 2147483646 h 699"/>
              <a:gd name="T44" fmla="*/ 2147483646 w 3284"/>
              <a:gd name="T45" fmla="*/ 2147483646 h 699"/>
              <a:gd name="T46" fmla="*/ 2147483646 w 3284"/>
              <a:gd name="T47" fmla="*/ 2147483646 h 699"/>
              <a:gd name="T48" fmla="*/ 2147483646 w 3284"/>
              <a:gd name="T49" fmla="*/ 2147483646 h 699"/>
              <a:gd name="T50" fmla="*/ 2147483646 w 3284"/>
              <a:gd name="T51" fmla="*/ 2147483646 h 699"/>
              <a:gd name="T52" fmla="*/ 2147483646 w 3284"/>
              <a:gd name="T53" fmla="*/ 2147483646 h 699"/>
              <a:gd name="T54" fmla="*/ 2147483646 w 3284"/>
              <a:gd name="T55" fmla="*/ 2147483646 h 699"/>
              <a:gd name="T56" fmla="*/ 2147483646 w 3284"/>
              <a:gd name="T57" fmla="*/ 2147483646 h 699"/>
              <a:gd name="T58" fmla="*/ 2147483646 w 3284"/>
              <a:gd name="T59" fmla="*/ 2147483646 h 699"/>
              <a:gd name="T60" fmla="*/ 2147483646 w 3284"/>
              <a:gd name="T61" fmla="*/ 2147483646 h 699"/>
              <a:gd name="T62" fmla="*/ 2147483646 w 3284"/>
              <a:gd name="T63" fmla="*/ 2147483646 h 699"/>
              <a:gd name="T64" fmla="*/ 2147483646 w 3284"/>
              <a:gd name="T65" fmla="*/ 2147483646 h 699"/>
              <a:gd name="T66" fmla="*/ 2147483646 w 3284"/>
              <a:gd name="T67" fmla="*/ 2147483646 h 699"/>
              <a:gd name="T68" fmla="*/ 2147483646 w 3284"/>
              <a:gd name="T69" fmla="*/ 2147483646 h 699"/>
              <a:gd name="T70" fmla="*/ 2147483646 w 3284"/>
              <a:gd name="T71" fmla="*/ 2147483646 h 699"/>
              <a:gd name="T72" fmla="*/ 2147483646 w 3284"/>
              <a:gd name="T73" fmla="*/ 2147483646 h 699"/>
              <a:gd name="T74" fmla="*/ 2147483646 w 3284"/>
              <a:gd name="T75" fmla="*/ 2147483646 h 699"/>
              <a:gd name="T76" fmla="*/ 2147483646 w 3284"/>
              <a:gd name="T77" fmla="*/ 2147483646 h 699"/>
              <a:gd name="T78" fmla="*/ 2147483646 w 3284"/>
              <a:gd name="T79" fmla="*/ 2147483646 h 699"/>
              <a:gd name="T80" fmla="*/ 2147483646 w 3284"/>
              <a:gd name="T81" fmla="*/ 2147483646 h 699"/>
              <a:gd name="T82" fmla="*/ 2147483646 w 3284"/>
              <a:gd name="T83" fmla="*/ 2147483646 h 699"/>
              <a:gd name="T84" fmla="*/ 2147483646 w 3284"/>
              <a:gd name="T85" fmla="*/ 2147483646 h 699"/>
              <a:gd name="T86" fmla="*/ 2147483646 w 3284"/>
              <a:gd name="T87" fmla="*/ 2147483646 h 699"/>
              <a:gd name="T88" fmla="*/ 2147483646 w 3284"/>
              <a:gd name="T89" fmla="*/ 2147483646 h 699"/>
              <a:gd name="T90" fmla="*/ 2147483646 w 3284"/>
              <a:gd name="T91" fmla="*/ 2147483646 h 699"/>
              <a:gd name="T92" fmla="*/ 2147483646 w 3284"/>
              <a:gd name="T93" fmla="*/ 2147483646 h 699"/>
              <a:gd name="T94" fmla="*/ 2147483646 w 3284"/>
              <a:gd name="T95" fmla="*/ 2147483646 h 699"/>
              <a:gd name="T96" fmla="*/ 2147483646 w 3284"/>
              <a:gd name="T97" fmla="*/ 2147483646 h 699"/>
              <a:gd name="T98" fmla="*/ 2147483646 w 3284"/>
              <a:gd name="T99" fmla="*/ 2147483646 h 699"/>
              <a:gd name="T100" fmla="*/ 2147483646 w 3284"/>
              <a:gd name="T101" fmla="*/ 2147483646 h 699"/>
              <a:gd name="T102" fmla="*/ 2147483646 w 3284"/>
              <a:gd name="T103" fmla="*/ 2147483646 h 699"/>
              <a:gd name="T104" fmla="*/ 2147483646 w 3284"/>
              <a:gd name="T105" fmla="*/ 2147483646 h 699"/>
              <a:gd name="T106" fmla="*/ 2147483646 w 3284"/>
              <a:gd name="T107" fmla="*/ 2147483646 h 699"/>
              <a:gd name="T108" fmla="*/ 2147483646 w 3284"/>
              <a:gd name="T109" fmla="*/ 2147483646 h 699"/>
              <a:gd name="T110" fmla="*/ 2147483646 w 3284"/>
              <a:gd name="T111" fmla="*/ 2147483646 h 699"/>
              <a:gd name="T112" fmla="*/ 2147483646 w 3284"/>
              <a:gd name="T113" fmla="*/ 2147483646 h 699"/>
              <a:gd name="T114" fmla="*/ 2147483646 w 3284"/>
              <a:gd name="T115" fmla="*/ 2147483646 h 699"/>
              <a:gd name="T116" fmla="*/ 2147483646 w 3284"/>
              <a:gd name="T117" fmla="*/ 2147483646 h 699"/>
              <a:gd name="T118" fmla="*/ 2147483646 w 3284"/>
              <a:gd name="T119" fmla="*/ 2147483646 h 699"/>
              <a:gd name="T120" fmla="*/ 2147483646 w 3284"/>
              <a:gd name="T121" fmla="*/ 2147483646 h 699"/>
              <a:gd name="T122" fmla="*/ 2147483646 w 3284"/>
              <a:gd name="T123" fmla="*/ 2147483646 h 6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84" h="699">
                <a:moveTo>
                  <a:pt x="1771" y="321"/>
                </a:moveTo>
                <a:lnTo>
                  <a:pt x="1771" y="321"/>
                </a:lnTo>
                <a:lnTo>
                  <a:pt x="1776" y="317"/>
                </a:lnTo>
                <a:lnTo>
                  <a:pt x="1779" y="312"/>
                </a:lnTo>
                <a:lnTo>
                  <a:pt x="1782" y="306"/>
                </a:lnTo>
                <a:lnTo>
                  <a:pt x="1783" y="300"/>
                </a:lnTo>
                <a:lnTo>
                  <a:pt x="1782" y="294"/>
                </a:lnTo>
                <a:lnTo>
                  <a:pt x="1779" y="288"/>
                </a:lnTo>
                <a:lnTo>
                  <a:pt x="1776" y="283"/>
                </a:lnTo>
                <a:lnTo>
                  <a:pt x="1771" y="278"/>
                </a:lnTo>
                <a:lnTo>
                  <a:pt x="1764" y="275"/>
                </a:lnTo>
                <a:lnTo>
                  <a:pt x="1757" y="271"/>
                </a:lnTo>
                <a:lnTo>
                  <a:pt x="1748" y="270"/>
                </a:lnTo>
                <a:lnTo>
                  <a:pt x="1740" y="269"/>
                </a:lnTo>
                <a:lnTo>
                  <a:pt x="1734" y="270"/>
                </a:lnTo>
                <a:lnTo>
                  <a:pt x="1727" y="271"/>
                </a:lnTo>
                <a:lnTo>
                  <a:pt x="1713" y="276"/>
                </a:lnTo>
                <a:lnTo>
                  <a:pt x="1696" y="283"/>
                </a:lnTo>
                <a:lnTo>
                  <a:pt x="1678" y="295"/>
                </a:lnTo>
                <a:lnTo>
                  <a:pt x="1659" y="308"/>
                </a:lnTo>
                <a:lnTo>
                  <a:pt x="1641" y="323"/>
                </a:lnTo>
                <a:lnTo>
                  <a:pt x="1623" y="337"/>
                </a:lnTo>
                <a:lnTo>
                  <a:pt x="1605" y="352"/>
                </a:lnTo>
                <a:lnTo>
                  <a:pt x="1589" y="369"/>
                </a:lnTo>
                <a:lnTo>
                  <a:pt x="1572" y="386"/>
                </a:lnTo>
                <a:lnTo>
                  <a:pt x="1555" y="404"/>
                </a:lnTo>
                <a:lnTo>
                  <a:pt x="1540" y="421"/>
                </a:lnTo>
                <a:lnTo>
                  <a:pt x="1566" y="338"/>
                </a:lnTo>
                <a:lnTo>
                  <a:pt x="1572" y="317"/>
                </a:lnTo>
                <a:lnTo>
                  <a:pt x="1574" y="306"/>
                </a:lnTo>
                <a:lnTo>
                  <a:pt x="1574" y="303"/>
                </a:lnTo>
                <a:lnTo>
                  <a:pt x="1573" y="300"/>
                </a:lnTo>
                <a:lnTo>
                  <a:pt x="1571" y="298"/>
                </a:lnTo>
                <a:lnTo>
                  <a:pt x="1568" y="296"/>
                </a:lnTo>
                <a:lnTo>
                  <a:pt x="1560" y="293"/>
                </a:lnTo>
                <a:lnTo>
                  <a:pt x="1551" y="292"/>
                </a:lnTo>
                <a:lnTo>
                  <a:pt x="1534" y="293"/>
                </a:lnTo>
                <a:lnTo>
                  <a:pt x="1514" y="298"/>
                </a:lnTo>
                <a:lnTo>
                  <a:pt x="1489" y="306"/>
                </a:lnTo>
                <a:lnTo>
                  <a:pt x="1462" y="315"/>
                </a:lnTo>
                <a:lnTo>
                  <a:pt x="1433" y="330"/>
                </a:lnTo>
                <a:lnTo>
                  <a:pt x="1404" y="346"/>
                </a:lnTo>
                <a:lnTo>
                  <a:pt x="1375" y="365"/>
                </a:lnTo>
                <a:lnTo>
                  <a:pt x="1346" y="388"/>
                </a:lnTo>
                <a:lnTo>
                  <a:pt x="1365" y="404"/>
                </a:lnTo>
                <a:lnTo>
                  <a:pt x="1406" y="374"/>
                </a:lnTo>
                <a:lnTo>
                  <a:pt x="1422" y="363"/>
                </a:lnTo>
                <a:lnTo>
                  <a:pt x="1433" y="357"/>
                </a:lnTo>
                <a:lnTo>
                  <a:pt x="1449" y="350"/>
                </a:lnTo>
                <a:lnTo>
                  <a:pt x="1455" y="348"/>
                </a:lnTo>
                <a:lnTo>
                  <a:pt x="1460" y="348"/>
                </a:lnTo>
                <a:lnTo>
                  <a:pt x="1466" y="348"/>
                </a:lnTo>
                <a:lnTo>
                  <a:pt x="1471" y="350"/>
                </a:lnTo>
                <a:lnTo>
                  <a:pt x="1473" y="354"/>
                </a:lnTo>
                <a:lnTo>
                  <a:pt x="1474" y="358"/>
                </a:lnTo>
                <a:lnTo>
                  <a:pt x="1472" y="368"/>
                </a:lnTo>
                <a:lnTo>
                  <a:pt x="1468" y="384"/>
                </a:lnTo>
                <a:lnTo>
                  <a:pt x="1443" y="469"/>
                </a:lnTo>
                <a:lnTo>
                  <a:pt x="1415" y="560"/>
                </a:lnTo>
                <a:lnTo>
                  <a:pt x="1372" y="685"/>
                </a:lnTo>
                <a:lnTo>
                  <a:pt x="1462" y="685"/>
                </a:lnTo>
                <a:lnTo>
                  <a:pt x="1490" y="594"/>
                </a:lnTo>
                <a:lnTo>
                  <a:pt x="1503" y="552"/>
                </a:lnTo>
                <a:lnTo>
                  <a:pt x="1514" y="520"/>
                </a:lnTo>
                <a:lnTo>
                  <a:pt x="1523" y="495"/>
                </a:lnTo>
                <a:lnTo>
                  <a:pt x="1530" y="479"/>
                </a:lnTo>
                <a:lnTo>
                  <a:pt x="1539" y="465"/>
                </a:lnTo>
                <a:lnTo>
                  <a:pt x="1548" y="451"/>
                </a:lnTo>
                <a:lnTo>
                  <a:pt x="1561" y="436"/>
                </a:lnTo>
                <a:lnTo>
                  <a:pt x="1577" y="420"/>
                </a:lnTo>
                <a:lnTo>
                  <a:pt x="1593" y="405"/>
                </a:lnTo>
                <a:lnTo>
                  <a:pt x="1609" y="390"/>
                </a:lnTo>
                <a:lnTo>
                  <a:pt x="1624" y="380"/>
                </a:lnTo>
                <a:lnTo>
                  <a:pt x="1639" y="370"/>
                </a:lnTo>
                <a:lnTo>
                  <a:pt x="1654" y="362"/>
                </a:lnTo>
                <a:lnTo>
                  <a:pt x="1671" y="355"/>
                </a:lnTo>
                <a:lnTo>
                  <a:pt x="1690" y="349"/>
                </a:lnTo>
                <a:lnTo>
                  <a:pt x="1712" y="342"/>
                </a:lnTo>
                <a:lnTo>
                  <a:pt x="1733" y="337"/>
                </a:lnTo>
                <a:lnTo>
                  <a:pt x="1751" y="331"/>
                </a:lnTo>
                <a:lnTo>
                  <a:pt x="1763" y="326"/>
                </a:lnTo>
                <a:lnTo>
                  <a:pt x="1771" y="321"/>
                </a:lnTo>
                <a:close/>
                <a:moveTo>
                  <a:pt x="633" y="130"/>
                </a:moveTo>
                <a:lnTo>
                  <a:pt x="633" y="130"/>
                </a:lnTo>
                <a:lnTo>
                  <a:pt x="631" y="135"/>
                </a:lnTo>
                <a:lnTo>
                  <a:pt x="631" y="139"/>
                </a:lnTo>
                <a:lnTo>
                  <a:pt x="633" y="143"/>
                </a:lnTo>
                <a:lnTo>
                  <a:pt x="635" y="146"/>
                </a:lnTo>
                <a:lnTo>
                  <a:pt x="639" y="149"/>
                </a:lnTo>
                <a:lnTo>
                  <a:pt x="642" y="151"/>
                </a:lnTo>
                <a:lnTo>
                  <a:pt x="646" y="153"/>
                </a:lnTo>
                <a:lnTo>
                  <a:pt x="650" y="155"/>
                </a:lnTo>
                <a:lnTo>
                  <a:pt x="655" y="155"/>
                </a:lnTo>
                <a:lnTo>
                  <a:pt x="664" y="153"/>
                </a:lnTo>
                <a:lnTo>
                  <a:pt x="670" y="150"/>
                </a:lnTo>
                <a:lnTo>
                  <a:pt x="677" y="145"/>
                </a:lnTo>
                <a:lnTo>
                  <a:pt x="683" y="140"/>
                </a:lnTo>
                <a:lnTo>
                  <a:pt x="829" y="0"/>
                </a:lnTo>
                <a:lnTo>
                  <a:pt x="720" y="0"/>
                </a:lnTo>
                <a:lnTo>
                  <a:pt x="633" y="130"/>
                </a:lnTo>
                <a:close/>
                <a:moveTo>
                  <a:pt x="627" y="190"/>
                </a:moveTo>
                <a:lnTo>
                  <a:pt x="627" y="190"/>
                </a:lnTo>
                <a:lnTo>
                  <a:pt x="605" y="174"/>
                </a:lnTo>
                <a:lnTo>
                  <a:pt x="581" y="159"/>
                </a:lnTo>
                <a:lnTo>
                  <a:pt x="556" y="149"/>
                </a:lnTo>
                <a:lnTo>
                  <a:pt x="529" y="138"/>
                </a:lnTo>
                <a:lnTo>
                  <a:pt x="500" y="131"/>
                </a:lnTo>
                <a:lnTo>
                  <a:pt x="470" y="126"/>
                </a:lnTo>
                <a:lnTo>
                  <a:pt x="437" y="122"/>
                </a:lnTo>
                <a:lnTo>
                  <a:pt x="404" y="121"/>
                </a:lnTo>
                <a:lnTo>
                  <a:pt x="375" y="122"/>
                </a:lnTo>
                <a:lnTo>
                  <a:pt x="348" y="124"/>
                </a:lnTo>
                <a:lnTo>
                  <a:pt x="320" y="127"/>
                </a:lnTo>
                <a:lnTo>
                  <a:pt x="294" y="132"/>
                </a:lnTo>
                <a:lnTo>
                  <a:pt x="269" y="139"/>
                </a:lnTo>
                <a:lnTo>
                  <a:pt x="244" y="146"/>
                </a:lnTo>
                <a:lnTo>
                  <a:pt x="220" y="155"/>
                </a:lnTo>
                <a:lnTo>
                  <a:pt x="196" y="165"/>
                </a:lnTo>
                <a:lnTo>
                  <a:pt x="174" y="177"/>
                </a:lnTo>
                <a:lnTo>
                  <a:pt x="152" y="189"/>
                </a:lnTo>
                <a:lnTo>
                  <a:pt x="132" y="203"/>
                </a:lnTo>
                <a:lnTo>
                  <a:pt x="114" y="218"/>
                </a:lnTo>
                <a:lnTo>
                  <a:pt x="96" y="233"/>
                </a:lnTo>
                <a:lnTo>
                  <a:pt x="79" y="249"/>
                </a:lnTo>
                <a:lnTo>
                  <a:pt x="65" y="267"/>
                </a:lnTo>
                <a:lnTo>
                  <a:pt x="51" y="284"/>
                </a:lnTo>
                <a:lnTo>
                  <a:pt x="39" y="303"/>
                </a:lnTo>
                <a:lnTo>
                  <a:pt x="28" y="323"/>
                </a:lnTo>
                <a:lnTo>
                  <a:pt x="20" y="342"/>
                </a:lnTo>
                <a:lnTo>
                  <a:pt x="11" y="361"/>
                </a:lnTo>
                <a:lnTo>
                  <a:pt x="7" y="380"/>
                </a:lnTo>
                <a:lnTo>
                  <a:pt x="2" y="400"/>
                </a:lnTo>
                <a:lnTo>
                  <a:pt x="0" y="419"/>
                </a:lnTo>
                <a:lnTo>
                  <a:pt x="0" y="439"/>
                </a:lnTo>
                <a:lnTo>
                  <a:pt x="0" y="451"/>
                </a:lnTo>
                <a:lnTo>
                  <a:pt x="1" y="463"/>
                </a:lnTo>
                <a:lnTo>
                  <a:pt x="4" y="475"/>
                </a:lnTo>
                <a:lnTo>
                  <a:pt x="8" y="487"/>
                </a:lnTo>
                <a:lnTo>
                  <a:pt x="13" y="499"/>
                </a:lnTo>
                <a:lnTo>
                  <a:pt x="19" y="510"/>
                </a:lnTo>
                <a:lnTo>
                  <a:pt x="26" y="521"/>
                </a:lnTo>
                <a:lnTo>
                  <a:pt x="34" y="533"/>
                </a:lnTo>
                <a:lnTo>
                  <a:pt x="40" y="541"/>
                </a:lnTo>
                <a:lnTo>
                  <a:pt x="46" y="548"/>
                </a:lnTo>
                <a:lnTo>
                  <a:pt x="53" y="552"/>
                </a:lnTo>
                <a:lnTo>
                  <a:pt x="59" y="557"/>
                </a:lnTo>
                <a:lnTo>
                  <a:pt x="66" y="561"/>
                </a:lnTo>
                <a:lnTo>
                  <a:pt x="73" y="563"/>
                </a:lnTo>
                <a:lnTo>
                  <a:pt x="79" y="564"/>
                </a:lnTo>
                <a:lnTo>
                  <a:pt x="87" y="566"/>
                </a:lnTo>
                <a:lnTo>
                  <a:pt x="93" y="564"/>
                </a:lnTo>
                <a:lnTo>
                  <a:pt x="97" y="563"/>
                </a:lnTo>
                <a:lnTo>
                  <a:pt x="103" y="561"/>
                </a:lnTo>
                <a:lnTo>
                  <a:pt x="108" y="557"/>
                </a:lnTo>
                <a:lnTo>
                  <a:pt x="112" y="552"/>
                </a:lnTo>
                <a:lnTo>
                  <a:pt x="115" y="548"/>
                </a:lnTo>
                <a:lnTo>
                  <a:pt x="116" y="543"/>
                </a:lnTo>
                <a:lnTo>
                  <a:pt x="118" y="537"/>
                </a:lnTo>
                <a:lnTo>
                  <a:pt x="116" y="529"/>
                </a:lnTo>
                <a:lnTo>
                  <a:pt x="113" y="523"/>
                </a:lnTo>
                <a:lnTo>
                  <a:pt x="104" y="516"/>
                </a:lnTo>
                <a:lnTo>
                  <a:pt x="91" y="507"/>
                </a:lnTo>
                <a:lnTo>
                  <a:pt x="78" y="500"/>
                </a:lnTo>
                <a:lnTo>
                  <a:pt x="66" y="492"/>
                </a:lnTo>
                <a:lnTo>
                  <a:pt x="57" y="482"/>
                </a:lnTo>
                <a:lnTo>
                  <a:pt x="48" y="471"/>
                </a:lnTo>
                <a:lnTo>
                  <a:pt x="42" y="461"/>
                </a:lnTo>
                <a:lnTo>
                  <a:pt x="38" y="448"/>
                </a:lnTo>
                <a:lnTo>
                  <a:pt x="35" y="435"/>
                </a:lnTo>
                <a:lnTo>
                  <a:pt x="34" y="420"/>
                </a:lnTo>
                <a:lnTo>
                  <a:pt x="35" y="405"/>
                </a:lnTo>
                <a:lnTo>
                  <a:pt x="38" y="389"/>
                </a:lnTo>
                <a:lnTo>
                  <a:pt x="41" y="374"/>
                </a:lnTo>
                <a:lnTo>
                  <a:pt x="46" y="358"/>
                </a:lnTo>
                <a:lnTo>
                  <a:pt x="53" y="343"/>
                </a:lnTo>
                <a:lnTo>
                  <a:pt x="60" y="327"/>
                </a:lnTo>
                <a:lnTo>
                  <a:pt x="70" y="311"/>
                </a:lnTo>
                <a:lnTo>
                  <a:pt x="81" y="295"/>
                </a:lnTo>
                <a:lnTo>
                  <a:pt x="94" y="278"/>
                </a:lnTo>
                <a:lnTo>
                  <a:pt x="107" y="264"/>
                </a:lnTo>
                <a:lnTo>
                  <a:pt x="121" y="250"/>
                </a:lnTo>
                <a:lnTo>
                  <a:pt x="135" y="237"/>
                </a:lnTo>
                <a:lnTo>
                  <a:pt x="152" y="224"/>
                </a:lnTo>
                <a:lnTo>
                  <a:pt x="170" y="212"/>
                </a:lnTo>
                <a:lnTo>
                  <a:pt x="188" y="201"/>
                </a:lnTo>
                <a:lnTo>
                  <a:pt x="207" y="191"/>
                </a:lnTo>
                <a:lnTo>
                  <a:pt x="227" y="182"/>
                </a:lnTo>
                <a:lnTo>
                  <a:pt x="248" y="174"/>
                </a:lnTo>
                <a:lnTo>
                  <a:pt x="269" y="168"/>
                </a:lnTo>
                <a:lnTo>
                  <a:pt x="289" y="162"/>
                </a:lnTo>
                <a:lnTo>
                  <a:pt x="311" y="157"/>
                </a:lnTo>
                <a:lnTo>
                  <a:pt x="332" y="155"/>
                </a:lnTo>
                <a:lnTo>
                  <a:pt x="355" y="152"/>
                </a:lnTo>
                <a:lnTo>
                  <a:pt x="377" y="152"/>
                </a:lnTo>
                <a:lnTo>
                  <a:pt x="404" y="153"/>
                </a:lnTo>
                <a:lnTo>
                  <a:pt x="428" y="156"/>
                </a:lnTo>
                <a:lnTo>
                  <a:pt x="451" y="161"/>
                </a:lnTo>
                <a:lnTo>
                  <a:pt x="474" y="168"/>
                </a:lnTo>
                <a:lnTo>
                  <a:pt x="494" y="177"/>
                </a:lnTo>
                <a:lnTo>
                  <a:pt x="515" y="188"/>
                </a:lnTo>
                <a:lnTo>
                  <a:pt x="532" y="200"/>
                </a:lnTo>
                <a:lnTo>
                  <a:pt x="550" y="215"/>
                </a:lnTo>
                <a:lnTo>
                  <a:pt x="566" y="232"/>
                </a:lnTo>
                <a:lnTo>
                  <a:pt x="579" y="249"/>
                </a:lnTo>
                <a:lnTo>
                  <a:pt x="590" y="268"/>
                </a:lnTo>
                <a:lnTo>
                  <a:pt x="599" y="288"/>
                </a:lnTo>
                <a:lnTo>
                  <a:pt x="606" y="309"/>
                </a:lnTo>
                <a:lnTo>
                  <a:pt x="612" y="332"/>
                </a:lnTo>
                <a:lnTo>
                  <a:pt x="615" y="357"/>
                </a:lnTo>
                <a:lnTo>
                  <a:pt x="616" y="382"/>
                </a:lnTo>
                <a:lnTo>
                  <a:pt x="615" y="401"/>
                </a:lnTo>
                <a:lnTo>
                  <a:pt x="614" y="420"/>
                </a:lnTo>
                <a:lnTo>
                  <a:pt x="610" y="439"/>
                </a:lnTo>
                <a:lnTo>
                  <a:pt x="606" y="458"/>
                </a:lnTo>
                <a:lnTo>
                  <a:pt x="600" y="476"/>
                </a:lnTo>
                <a:lnTo>
                  <a:pt x="594" y="493"/>
                </a:lnTo>
                <a:lnTo>
                  <a:pt x="586" y="511"/>
                </a:lnTo>
                <a:lnTo>
                  <a:pt x="577" y="526"/>
                </a:lnTo>
                <a:lnTo>
                  <a:pt x="567" y="543"/>
                </a:lnTo>
                <a:lnTo>
                  <a:pt x="556" y="557"/>
                </a:lnTo>
                <a:lnTo>
                  <a:pt x="544" y="572"/>
                </a:lnTo>
                <a:lnTo>
                  <a:pt x="531" y="585"/>
                </a:lnTo>
                <a:lnTo>
                  <a:pt x="518" y="597"/>
                </a:lnTo>
                <a:lnTo>
                  <a:pt x="504" y="607"/>
                </a:lnTo>
                <a:lnTo>
                  <a:pt x="488" y="618"/>
                </a:lnTo>
                <a:lnTo>
                  <a:pt x="472" y="626"/>
                </a:lnTo>
                <a:lnTo>
                  <a:pt x="455" y="635"/>
                </a:lnTo>
                <a:lnTo>
                  <a:pt x="437" y="642"/>
                </a:lnTo>
                <a:lnTo>
                  <a:pt x="419" y="648"/>
                </a:lnTo>
                <a:lnTo>
                  <a:pt x="400" y="653"/>
                </a:lnTo>
                <a:lnTo>
                  <a:pt x="381" y="656"/>
                </a:lnTo>
                <a:lnTo>
                  <a:pt x="360" y="658"/>
                </a:lnTo>
                <a:lnTo>
                  <a:pt x="339" y="661"/>
                </a:lnTo>
                <a:lnTo>
                  <a:pt x="317" y="661"/>
                </a:lnTo>
                <a:lnTo>
                  <a:pt x="300" y="661"/>
                </a:lnTo>
                <a:lnTo>
                  <a:pt x="281" y="658"/>
                </a:lnTo>
                <a:lnTo>
                  <a:pt x="261" y="656"/>
                </a:lnTo>
                <a:lnTo>
                  <a:pt x="240" y="653"/>
                </a:lnTo>
                <a:lnTo>
                  <a:pt x="251" y="633"/>
                </a:lnTo>
                <a:lnTo>
                  <a:pt x="262" y="613"/>
                </a:lnTo>
                <a:lnTo>
                  <a:pt x="273" y="589"/>
                </a:lnTo>
                <a:lnTo>
                  <a:pt x="283" y="564"/>
                </a:lnTo>
                <a:lnTo>
                  <a:pt x="293" y="537"/>
                </a:lnTo>
                <a:lnTo>
                  <a:pt x="302" y="507"/>
                </a:lnTo>
                <a:lnTo>
                  <a:pt x="312" y="475"/>
                </a:lnTo>
                <a:lnTo>
                  <a:pt x="321" y="440"/>
                </a:lnTo>
                <a:lnTo>
                  <a:pt x="355" y="311"/>
                </a:lnTo>
                <a:lnTo>
                  <a:pt x="363" y="278"/>
                </a:lnTo>
                <a:lnTo>
                  <a:pt x="373" y="249"/>
                </a:lnTo>
                <a:lnTo>
                  <a:pt x="382" y="220"/>
                </a:lnTo>
                <a:lnTo>
                  <a:pt x="393" y="194"/>
                </a:lnTo>
                <a:lnTo>
                  <a:pt x="357" y="201"/>
                </a:lnTo>
                <a:lnTo>
                  <a:pt x="323" y="207"/>
                </a:lnTo>
                <a:lnTo>
                  <a:pt x="292" y="211"/>
                </a:lnTo>
                <a:lnTo>
                  <a:pt x="263" y="214"/>
                </a:lnTo>
                <a:lnTo>
                  <a:pt x="258" y="234"/>
                </a:lnTo>
                <a:lnTo>
                  <a:pt x="271" y="232"/>
                </a:lnTo>
                <a:lnTo>
                  <a:pt x="280" y="233"/>
                </a:lnTo>
                <a:lnTo>
                  <a:pt x="283" y="236"/>
                </a:lnTo>
                <a:lnTo>
                  <a:pt x="286" y="237"/>
                </a:lnTo>
                <a:lnTo>
                  <a:pt x="288" y="239"/>
                </a:lnTo>
                <a:lnTo>
                  <a:pt x="290" y="242"/>
                </a:lnTo>
                <a:lnTo>
                  <a:pt x="292" y="249"/>
                </a:lnTo>
                <a:lnTo>
                  <a:pt x="290" y="257"/>
                </a:lnTo>
                <a:lnTo>
                  <a:pt x="288" y="268"/>
                </a:lnTo>
                <a:lnTo>
                  <a:pt x="248" y="420"/>
                </a:lnTo>
                <a:lnTo>
                  <a:pt x="213" y="542"/>
                </a:lnTo>
                <a:lnTo>
                  <a:pt x="201" y="574"/>
                </a:lnTo>
                <a:lnTo>
                  <a:pt x="190" y="600"/>
                </a:lnTo>
                <a:lnTo>
                  <a:pt x="181" y="620"/>
                </a:lnTo>
                <a:lnTo>
                  <a:pt x="172" y="635"/>
                </a:lnTo>
                <a:lnTo>
                  <a:pt x="168" y="639"/>
                </a:lnTo>
                <a:lnTo>
                  <a:pt x="163" y="644"/>
                </a:lnTo>
                <a:lnTo>
                  <a:pt x="158" y="649"/>
                </a:lnTo>
                <a:lnTo>
                  <a:pt x="153" y="651"/>
                </a:lnTo>
                <a:lnTo>
                  <a:pt x="145" y="654"/>
                </a:lnTo>
                <a:lnTo>
                  <a:pt x="133" y="656"/>
                </a:lnTo>
                <a:lnTo>
                  <a:pt x="95" y="658"/>
                </a:lnTo>
                <a:lnTo>
                  <a:pt x="83" y="682"/>
                </a:lnTo>
                <a:lnTo>
                  <a:pt x="152" y="680"/>
                </a:lnTo>
                <a:lnTo>
                  <a:pt x="203" y="681"/>
                </a:lnTo>
                <a:lnTo>
                  <a:pt x="257" y="685"/>
                </a:lnTo>
                <a:lnTo>
                  <a:pt x="312" y="687"/>
                </a:lnTo>
                <a:lnTo>
                  <a:pt x="348" y="688"/>
                </a:lnTo>
                <a:lnTo>
                  <a:pt x="369" y="688"/>
                </a:lnTo>
                <a:lnTo>
                  <a:pt x="389" y="687"/>
                </a:lnTo>
                <a:lnTo>
                  <a:pt x="410" y="684"/>
                </a:lnTo>
                <a:lnTo>
                  <a:pt x="430" y="680"/>
                </a:lnTo>
                <a:lnTo>
                  <a:pt x="450" y="675"/>
                </a:lnTo>
                <a:lnTo>
                  <a:pt x="470" y="669"/>
                </a:lnTo>
                <a:lnTo>
                  <a:pt x="492" y="662"/>
                </a:lnTo>
                <a:lnTo>
                  <a:pt x="512" y="655"/>
                </a:lnTo>
                <a:lnTo>
                  <a:pt x="532" y="645"/>
                </a:lnTo>
                <a:lnTo>
                  <a:pt x="552" y="635"/>
                </a:lnTo>
                <a:lnTo>
                  <a:pt x="571" y="623"/>
                </a:lnTo>
                <a:lnTo>
                  <a:pt x="588" y="608"/>
                </a:lnTo>
                <a:lnTo>
                  <a:pt x="605" y="594"/>
                </a:lnTo>
                <a:lnTo>
                  <a:pt x="622" y="577"/>
                </a:lnTo>
                <a:lnTo>
                  <a:pt x="637" y="560"/>
                </a:lnTo>
                <a:lnTo>
                  <a:pt x="652" y="539"/>
                </a:lnTo>
                <a:lnTo>
                  <a:pt x="666" y="519"/>
                </a:lnTo>
                <a:lnTo>
                  <a:pt x="678" y="498"/>
                </a:lnTo>
                <a:lnTo>
                  <a:pt x="687" y="477"/>
                </a:lnTo>
                <a:lnTo>
                  <a:pt x="696" y="455"/>
                </a:lnTo>
                <a:lnTo>
                  <a:pt x="702" y="432"/>
                </a:lnTo>
                <a:lnTo>
                  <a:pt x="707" y="410"/>
                </a:lnTo>
                <a:lnTo>
                  <a:pt x="709" y="387"/>
                </a:lnTo>
                <a:lnTo>
                  <a:pt x="710" y="362"/>
                </a:lnTo>
                <a:lnTo>
                  <a:pt x="709" y="337"/>
                </a:lnTo>
                <a:lnTo>
                  <a:pt x="705" y="313"/>
                </a:lnTo>
                <a:lnTo>
                  <a:pt x="698" y="289"/>
                </a:lnTo>
                <a:lnTo>
                  <a:pt x="689" y="268"/>
                </a:lnTo>
                <a:lnTo>
                  <a:pt x="678" y="246"/>
                </a:lnTo>
                <a:lnTo>
                  <a:pt x="664" y="226"/>
                </a:lnTo>
                <a:lnTo>
                  <a:pt x="647" y="208"/>
                </a:lnTo>
                <a:lnTo>
                  <a:pt x="627" y="190"/>
                </a:lnTo>
                <a:close/>
                <a:moveTo>
                  <a:pt x="1313" y="64"/>
                </a:moveTo>
                <a:lnTo>
                  <a:pt x="1313" y="64"/>
                </a:lnTo>
                <a:lnTo>
                  <a:pt x="1313" y="57"/>
                </a:lnTo>
                <a:lnTo>
                  <a:pt x="1310" y="51"/>
                </a:lnTo>
                <a:lnTo>
                  <a:pt x="1305" y="45"/>
                </a:lnTo>
                <a:lnTo>
                  <a:pt x="1298" y="40"/>
                </a:lnTo>
                <a:lnTo>
                  <a:pt x="1288" y="35"/>
                </a:lnTo>
                <a:lnTo>
                  <a:pt x="1278" y="33"/>
                </a:lnTo>
                <a:lnTo>
                  <a:pt x="1263" y="31"/>
                </a:lnTo>
                <a:lnTo>
                  <a:pt x="1248" y="31"/>
                </a:lnTo>
                <a:lnTo>
                  <a:pt x="1232" y="31"/>
                </a:lnTo>
                <a:lnTo>
                  <a:pt x="1218" y="32"/>
                </a:lnTo>
                <a:lnTo>
                  <a:pt x="1204" y="34"/>
                </a:lnTo>
                <a:lnTo>
                  <a:pt x="1188" y="38"/>
                </a:lnTo>
                <a:lnTo>
                  <a:pt x="1173" y="41"/>
                </a:lnTo>
                <a:lnTo>
                  <a:pt x="1157" y="46"/>
                </a:lnTo>
                <a:lnTo>
                  <a:pt x="1142" y="52"/>
                </a:lnTo>
                <a:lnTo>
                  <a:pt x="1125" y="59"/>
                </a:lnTo>
                <a:lnTo>
                  <a:pt x="1109" y="66"/>
                </a:lnTo>
                <a:lnTo>
                  <a:pt x="1095" y="74"/>
                </a:lnTo>
                <a:lnTo>
                  <a:pt x="1081" y="83"/>
                </a:lnTo>
                <a:lnTo>
                  <a:pt x="1068" y="91"/>
                </a:lnTo>
                <a:lnTo>
                  <a:pt x="1055" y="101"/>
                </a:lnTo>
                <a:lnTo>
                  <a:pt x="1043" y="112"/>
                </a:lnTo>
                <a:lnTo>
                  <a:pt x="1032" y="122"/>
                </a:lnTo>
                <a:lnTo>
                  <a:pt x="1022" y="134"/>
                </a:lnTo>
                <a:lnTo>
                  <a:pt x="1012" y="146"/>
                </a:lnTo>
                <a:lnTo>
                  <a:pt x="1003" y="161"/>
                </a:lnTo>
                <a:lnTo>
                  <a:pt x="994" y="176"/>
                </a:lnTo>
                <a:lnTo>
                  <a:pt x="985" y="193"/>
                </a:lnTo>
                <a:lnTo>
                  <a:pt x="978" y="211"/>
                </a:lnTo>
                <a:lnTo>
                  <a:pt x="970" y="230"/>
                </a:lnTo>
                <a:lnTo>
                  <a:pt x="963" y="250"/>
                </a:lnTo>
                <a:lnTo>
                  <a:pt x="957" y="271"/>
                </a:lnTo>
                <a:lnTo>
                  <a:pt x="885" y="518"/>
                </a:lnTo>
                <a:lnTo>
                  <a:pt x="878" y="545"/>
                </a:lnTo>
                <a:lnTo>
                  <a:pt x="872" y="569"/>
                </a:lnTo>
                <a:lnTo>
                  <a:pt x="870" y="589"/>
                </a:lnTo>
                <a:lnTo>
                  <a:pt x="869" y="607"/>
                </a:lnTo>
                <a:lnTo>
                  <a:pt x="869" y="617"/>
                </a:lnTo>
                <a:lnTo>
                  <a:pt x="871" y="626"/>
                </a:lnTo>
                <a:lnTo>
                  <a:pt x="873" y="636"/>
                </a:lnTo>
                <a:lnTo>
                  <a:pt x="877" y="644"/>
                </a:lnTo>
                <a:lnTo>
                  <a:pt x="882" y="651"/>
                </a:lnTo>
                <a:lnTo>
                  <a:pt x="888" y="660"/>
                </a:lnTo>
                <a:lnTo>
                  <a:pt x="894" y="666"/>
                </a:lnTo>
                <a:lnTo>
                  <a:pt x="902" y="673"/>
                </a:lnTo>
                <a:lnTo>
                  <a:pt x="910" y="679"/>
                </a:lnTo>
                <a:lnTo>
                  <a:pt x="920" y="684"/>
                </a:lnTo>
                <a:lnTo>
                  <a:pt x="931" y="688"/>
                </a:lnTo>
                <a:lnTo>
                  <a:pt x="941" y="692"/>
                </a:lnTo>
                <a:lnTo>
                  <a:pt x="952" y="694"/>
                </a:lnTo>
                <a:lnTo>
                  <a:pt x="964" y="697"/>
                </a:lnTo>
                <a:lnTo>
                  <a:pt x="977" y="698"/>
                </a:lnTo>
                <a:lnTo>
                  <a:pt x="991" y="698"/>
                </a:lnTo>
                <a:lnTo>
                  <a:pt x="1007" y="698"/>
                </a:lnTo>
                <a:lnTo>
                  <a:pt x="1024" y="695"/>
                </a:lnTo>
                <a:lnTo>
                  <a:pt x="1040" y="693"/>
                </a:lnTo>
                <a:lnTo>
                  <a:pt x="1057" y="688"/>
                </a:lnTo>
                <a:lnTo>
                  <a:pt x="1074" y="684"/>
                </a:lnTo>
                <a:lnTo>
                  <a:pt x="1092" y="676"/>
                </a:lnTo>
                <a:lnTo>
                  <a:pt x="1108" y="669"/>
                </a:lnTo>
                <a:lnTo>
                  <a:pt x="1125" y="660"/>
                </a:lnTo>
                <a:lnTo>
                  <a:pt x="1142" y="650"/>
                </a:lnTo>
                <a:lnTo>
                  <a:pt x="1158" y="638"/>
                </a:lnTo>
                <a:lnTo>
                  <a:pt x="1174" y="626"/>
                </a:lnTo>
                <a:lnTo>
                  <a:pt x="1188" y="613"/>
                </a:lnTo>
                <a:lnTo>
                  <a:pt x="1202" y="598"/>
                </a:lnTo>
                <a:lnTo>
                  <a:pt x="1216" y="582"/>
                </a:lnTo>
                <a:lnTo>
                  <a:pt x="1229" y="566"/>
                </a:lnTo>
                <a:lnTo>
                  <a:pt x="1241" y="549"/>
                </a:lnTo>
                <a:lnTo>
                  <a:pt x="1251" y="530"/>
                </a:lnTo>
                <a:lnTo>
                  <a:pt x="1261" y="512"/>
                </a:lnTo>
                <a:lnTo>
                  <a:pt x="1269" y="493"/>
                </a:lnTo>
                <a:lnTo>
                  <a:pt x="1275" y="475"/>
                </a:lnTo>
                <a:lnTo>
                  <a:pt x="1281" y="456"/>
                </a:lnTo>
                <a:lnTo>
                  <a:pt x="1285" y="437"/>
                </a:lnTo>
                <a:lnTo>
                  <a:pt x="1286" y="418"/>
                </a:lnTo>
                <a:lnTo>
                  <a:pt x="1287" y="399"/>
                </a:lnTo>
                <a:lnTo>
                  <a:pt x="1287" y="386"/>
                </a:lnTo>
                <a:lnTo>
                  <a:pt x="1286" y="374"/>
                </a:lnTo>
                <a:lnTo>
                  <a:pt x="1284" y="363"/>
                </a:lnTo>
                <a:lnTo>
                  <a:pt x="1281" y="354"/>
                </a:lnTo>
                <a:lnTo>
                  <a:pt x="1278" y="344"/>
                </a:lnTo>
                <a:lnTo>
                  <a:pt x="1273" y="334"/>
                </a:lnTo>
                <a:lnTo>
                  <a:pt x="1268" y="327"/>
                </a:lnTo>
                <a:lnTo>
                  <a:pt x="1262" y="320"/>
                </a:lnTo>
                <a:lnTo>
                  <a:pt x="1255" y="314"/>
                </a:lnTo>
                <a:lnTo>
                  <a:pt x="1248" y="308"/>
                </a:lnTo>
                <a:lnTo>
                  <a:pt x="1241" y="305"/>
                </a:lnTo>
                <a:lnTo>
                  <a:pt x="1232" y="301"/>
                </a:lnTo>
                <a:lnTo>
                  <a:pt x="1224" y="298"/>
                </a:lnTo>
                <a:lnTo>
                  <a:pt x="1214" y="296"/>
                </a:lnTo>
                <a:lnTo>
                  <a:pt x="1205" y="295"/>
                </a:lnTo>
                <a:lnTo>
                  <a:pt x="1194" y="294"/>
                </a:lnTo>
                <a:lnTo>
                  <a:pt x="1175" y="295"/>
                </a:lnTo>
                <a:lnTo>
                  <a:pt x="1155" y="299"/>
                </a:lnTo>
                <a:lnTo>
                  <a:pt x="1133" y="305"/>
                </a:lnTo>
                <a:lnTo>
                  <a:pt x="1109" y="313"/>
                </a:lnTo>
                <a:lnTo>
                  <a:pt x="1086" y="325"/>
                </a:lnTo>
                <a:lnTo>
                  <a:pt x="1062" y="338"/>
                </a:lnTo>
                <a:lnTo>
                  <a:pt x="1038" y="355"/>
                </a:lnTo>
                <a:lnTo>
                  <a:pt x="1013" y="374"/>
                </a:lnTo>
                <a:lnTo>
                  <a:pt x="1063" y="211"/>
                </a:lnTo>
                <a:lnTo>
                  <a:pt x="1075" y="175"/>
                </a:lnTo>
                <a:lnTo>
                  <a:pt x="1084" y="146"/>
                </a:lnTo>
                <a:lnTo>
                  <a:pt x="1094" y="125"/>
                </a:lnTo>
                <a:lnTo>
                  <a:pt x="1101" y="112"/>
                </a:lnTo>
                <a:lnTo>
                  <a:pt x="1106" y="106"/>
                </a:lnTo>
                <a:lnTo>
                  <a:pt x="1111" y="101"/>
                </a:lnTo>
                <a:lnTo>
                  <a:pt x="1117" y="96"/>
                </a:lnTo>
                <a:lnTo>
                  <a:pt x="1123" y="93"/>
                </a:lnTo>
                <a:lnTo>
                  <a:pt x="1129" y="90"/>
                </a:lnTo>
                <a:lnTo>
                  <a:pt x="1136" y="88"/>
                </a:lnTo>
                <a:lnTo>
                  <a:pt x="1143" y="87"/>
                </a:lnTo>
                <a:lnTo>
                  <a:pt x="1150" y="87"/>
                </a:lnTo>
                <a:lnTo>
                  <a:pt x="1168" y="88"/>
                </a:lnTo>
                <a:lnTo>
                  <a:pt x="1189" y="90"/>
                </a:lnTo>
                <a:lnTo>
                  <a:pt x="1231" y="95"/>
                </a:lnTo>
                <a:lnTo>
                  <a:pt x="1258" y="96"/>
                </a:lnTo>
                <a:lnTo>
                  <a:pt x="1270" y="96"/>
                </a:lnTo>
                <a:lnTo>
                  <a:pt x="1281" y="94"/>
                </a:lnTo>
                <a:lnTo>
                  <a:pt x="1292" y="91"/>
                </a:lnTo>
                <a:lnTo>
                  <a:pt x="1299" y="88"/>
                </a:lnTo>
                <a:lnTo>
                  <a:pt x="1306" y="82"/>
                </a:lnTo>
                <a:lnTo>
                  <a:pt x="1310" y="77"/>
                </a:lnTo>
                <a:lnTo>
                  <a:pt x="1313" y="71"/>
                </a:lnTo>
                <a:lnTo>
                  <a:pt x="1313" y="64"/>
                </a:lnTo>
                <a:close/>
                <a:moveTo>
                  <a:pt x="1062" y="374"/>
                </a:moveTo>
                <a:lnTo>
                  <a:pt x="1062" y="374"/>
                </a:lnTo>
                <a:lnTo>
                  <a:pt x="1082" y="362"/>
                </a:lnTo>
                <a:lnTo>
                  <a:pt x="1100" y="352"/>
                </a:lnTo>
                <a:lnTo>
                  <a:pt x="1109" y="350"/>
                </a:lnTo>
                <a:lnTo>
                  <a:pt x="1117" y="348"/>
                </a:lnTo>
                <a:lnTo>
                  <a:pt x="1125" y="346"/>
                </a:lnTo>
                <a:lnTo>
                  <a:pt x="1133" y="346"/>
                </a:lnTo>
                <a:lnTo>
                  <a:pt x="1144" y="346"/>
                </a:lnTo>
                <a:lnTo>
                  <a:pt x="1155" y="350"/>
                </a:lnTo>
                <a:lnTo>
                  <a:pt x="1163" y="355"/>
                </a:lnTo>
                <a:lnTo>
                  <a:pt x="1171" y="362"/>
                </a:lnTo>
                <a:lnTo>
                  <a:pt x="1175" y="368"/>
                </a:lnTo>
                <a:lnTo>
                  <a:pt x="1180" y="374"/>
                </a:lnTo>
                <a:lnTo>
                  <a:pt x="1183" y="381"/>
                </a:lnTo>
                <a:lnTo>
                  <a:pt x="1186" y="388"/>
                </a:lnTo>
                <a:lnTo>
                  <a:pt x="1189" y="405"/>
                </a:lnTo>
                <a:lnTo>
                  <a:pt x="1191" y="421"/>
                </a:lnTo>
                <a:lnTo>
                  <a:pt x="1191" y="442"/>
                </a:lnTo>
                <a:lnTo>
                  <a:pt x="1188" y="462"/>
                </a:lnTo>
                <a:lnTo>
                  <a:pt x="1183" y="482"/>
                </a:lnTo>
                <a:lnTo>
                  <a:pt x="1177" y="502"/>
                </a:lnTo>
                <a:lnTo>
                  <a:pt x="1170" y="524"/>
                </a:lnTo>
                <a:lnTo>
                  <a:pt x="1161" y="544"/>
                </a:lnTo>
                <a:lnTo>
                  <a:pt x="1150" y="564"/>
                </a:lnTo>
                <a:lnTo>
                  <a:pt x="1138" y="585"/>
                </a:lnTo>
                <a:lnTo>
                  <a:pt x="1125" y="604"/>
                </a:lnTo>
                <a:lnTo>
                  <a:pt x="1111" y="620"/>
                </a:lnTo>
                <a:lnTo>
                  <a:pt x="1096" y="635"/>
                </a:lnTo>
                <a:lnTo>
                  <a:pt x="1082" y="645"/>
                </a:lnTo>
                <a:lnTo>
                  <a:pt x="1067" y="655"/>
                </a:lnTo>
                <a:lnTo>
                  <a:pt x="1051" y="661"/>
                </a:lnTo>
                <a:lnTo>
                  <a:pt x="1034" y="664"/>
                </a:lnTo>
                <a:lnTo>
                  <a:pt x="1018" y="666"/>
                </a:lnTo>
                <a:lnTo>
                  <a:pt x="1005" y="666"/>
                </a:lnTo>
                <a:lnTo>
                  <a:pt x="993" y="662"/>
                </a:lnTo>
                <a:lnTo>
                  <a:pt x="981" y="656"/>
                </a:lnTo>
                <a:lnTo>
                  <a:pt x="970" y="649"/>
                </a:lnTo>
                <a:lnTo>
                  <a:pt x="960" y="641"/>
                </a:lnTo>
                <a:lnTo>
                  <a:pt x="953" y="630"/>
                </a:lnTo>
                <a:lnTo>
                  <a:pt x="950" y="619"/>
                </a:lnTo>
                <a:lnTo>
                  <a:pt x="949" y="607"/>
                </a:lnTo>
                <a:lnTo>
                  <a:pt x="950" y="591"/>
                </a:lnTo>
                <a:lnTo>
                  <a:pt x="951" y="574"/>
                </a:lnTo>
                <a:lnTo>
                  <a:pt x="953" y="556"/>
                </a:lnTo>
                <a:lnTo>
                  <a:pt x="958" y="539"/>
                </a:lnTo>
                <a:lnTo>
                  <a:pt x="963" y="523"/>
                </a:lnTo>
                <a:lnTo>
                  <a:pt x="969" y="505"/>
                </a:lnTo>
                <a:lnTo>
                  <a:pt x="976" y="488"/>
                </a:lnTo>
                <a:lnTo>
                  <a:pt x="985" y="470"/>
                </a:lnTo>
                <a:lnTo>
                  <a:pt x="994" y="454"/>
                </a:lnTo>
                <a:lnTo>
                  <a:pt x="1003" y="438"/>
                </a:lnTo>
                <a:lnTo>
                  <a:pt x="1013" y="424"/>
                </a:lnTo>
                <a:lnTo>
                  <a:pt x="1022" y="412"/>
                </a:lnTo>
                <a:lnTo>
                  <a:pt x="1032" y="400"/>
                </a:lnTo>
                <a:lnTo>
                  <a:pt x="1042" y="389"/>
                </a:lnTo>
                <a:lnTo>
                  <a:pt x="1052" y="381"/>
                </a:lnTo>
                <a:lnTo>
                  <a:pt x="1062" y="374"/>
                </a:lnTo>
                <a:close/>
                <a:moveTo>
                  <a:pt x="2495" y="308"/>
                </a:moveTo>
                <a:lnTo>
                  <a:pt x="2495" y="308"/>
                </a:lnTo>
                <a:lnTo>
                  <a:pt x="2488" y="305"/>
                </a:lnTo>
                <a:lnTo>
                  <a:pt x="2482" y="301"/>
                </a:lnTo>
                <a:lnTo>
                  <a:pt x="2466" y="296"/>
                </a:lnTo>
                <a:lnTo>
                  <a:pt x="2448" y="293"/>
                </a:lnTo>
                <a:lnTo>
                  <a:pt x="2428" y="292"/>
                </a:lnTo>
                <a:lnTo>
                  <a:pt x="2414" y="293"/>
                </a:lnTo>
                <a:lnTo>
                  <a:pt x="2398" y="294"/>
                </a:lnTo>
                <a:lnTo>
                  <a:pt x="2384" y="296"/>
                </a:lnTo>
                <a:lnTo>
                  <a:pt x="2370" y="299"/>
                </a:lnTo>
                <a:lnTo>
                  <a:pt x="2355" y="302"/>
                </a:lnTo>
                <a:lnTo>
                  <a:pt x="2341" y="307"/>
                </a:lnTo>
                <a:lnTo>
                  <a:pt x="2328" y="313"/>
                </a:lnTo>
                <a:lnTo>
                  <a:pt x="2314" y="320"/>
                </a:lnTo>
                <a:lnTo>
                  <a:pt x="2302" y="327"/>
                </a:lnTo>
                <a:lnTo>
                  <a:pt x="2289" y="336"/>
                </a:lnTo>
                <a:lnTo>
                  <a:pt x="2275" y="345"/>
                </a:lnTo>
                <a:lnTo>
                  <a:pt x="2263" y="355"/>
                </a:lnTo>
                <a:lnTo>
                  <a:pt x="2252" y="365"/>
                </a:lnTo>
                <a:lnTo>
                  <a:pt x="2240" y="377"/>
                </a:lnTo>
                <a:lnTo>
                  <a:pt x="2228" y="390"/>
                </a:lnTo>
                <a:lnTo>
                  <a:pt x="2217" y="404"/>
                </a:lnTo>
                <a:lnTo>
                  <a:pt x="2199" y="429"/>
                </a:lnTo>
                <a:lnTo>
                  <a:pt x="2182" y="454"/>
                </a:lnTo>
                <a:lnTo>
                  <a:pt x="2169" y="479"/>
                </a:lnTo>
                <a:lnTo>
                  <a:pt x="2159" y="502"/>
                </a:lnTo>
                <a:lnTo>
                  <a:pt x="2149" y="527"/>
                </a:lnTo>
                <a:lnTo>
                  <a:pt x="2143" y="552"/>
                </a:lnTo>
                <a:lnTo>
                  <a:pt x="2140" y="577"/>
                </a:lnTo>
                <a:lnTo>
                  <a:pt x="2138" y="603"/>
                </a:lnTo>
                <a:lnTo>
                  <a:pt x="2138" y="614"/>
                </a:lnTo>
                <a:lnTo>
                  <a:pt x="2140" y="625"/>
                </a:lnTo>
                <a:lnTo>
                  <a:pt x="2142" y="636"/>
                </a:lnTo>
                <a:lnTo>
                  <a:pt x="2144" y="645"/>
                </a:lnTo>
                <a:lnTo>
                  <a:pt x="2147" y="654"/>
                </a:lnTo>
                <a:lnTo>
                  <a:pt x="2151" y="661"/>
                </a:lnTo>
                <a:lnTo>
                  <a:pt x="2156" y="668"/>
                </a:lnTo>
                <a:lnTo>
                  <a:pt x="2161" y="674"/>
                </a:lnTo>
                <a:lnTo>
                  <a:pt x="2167" y="680"/>
                </a:lnTo>
                <a:lnTo>
                  <a:pt x="2174" y="684"/>
                </a:lnTo>
                <a:lnTo>
                  <a:pt x="2181" y="688"/>
                </a:lnTo>
                <a:lnTo>
                  <a:pt x="2188" y="691"/>
                </a:lnTo>
                <a:lnTo>
                  <a:pt x="2198" y="693"/>
                </a:lnTo>
                <a:lnTo>
                  <a:pt x="2206" y="695"/>
                </a:lnTo>
                <a:lnTo>
                  <a:pt x="2216" y="697"/>
                </a:lnTo>
                <a:lnTo>
                  <a:pt x="2227" y="697"/>
                </a:lnTo>
                <a:lnTo>
                  <a:pt x="2240" y="697"/>
                </a:lnTo>
                <a:lnTo>
                  <a:pt x="2254" y="694"/>
                </a:lnTo>
                <a:lnTo>
                  <a:pt x="2268" y="693"/>
                </a:lnTo>
                <a:lnTo>
                  <a:pt x="2283" y="689"/>
                </a:lnTo>
                <a:lnTo>
                  <a:pt x="2297" y="686"/>
                </a:lnTo>
                <a:lnTo>
                  <a:pt x="2312" y="681"/>
                </a:lnTo>
                <a:lnTo>
                  <a:pt x="2343" y="669"/>
                </a:lnTo>
                <a:lnTo>
                  <a:pt x="2376" y="654"/>
                </a:lnTo>
                <a:lnTo>
                  <a:pt x="2410" y="636"/>
                </a:lnTo>
                <a:lnTo>
                  <a:pt x="2445" y="613"/>
                </a:lnTo>
                <a:lnTo>
                  <a:pt x="2482" y="588"/>
                </a:lnTo>
                <a:lnTo>
                  <a:pt x="2461" y="568"/>
                </a:lnTo>
                <a:lnTo>
                  <a:pt x="2426" y="588"/>
                </a:lnTo>
                <a:lnTo>
                  <a:pt x="2393" y="605"/>
                </a:lnTo>
                <a:lnTo>
                  <a:pt x="2366" y="617"/>
                </a:lnTo>
                <a:lnTo>
                  <a:pt x="2345" y="626"/>
                </a:lnTo>
                <a:lnTo>
                  <a:pt x="2330" y="631"/>
                </a:lnTo>
                <a:lnTo>
                  <a:pt x="2316" y="635"/>
                </a:lnTo>
                <a:lnTo>
                  <a:pt x="2303" y="636"/>
                </a:lnTo>
                <a:lnTo>
                  <a:pt x="2290" y="637"/>
                </a:lnTo>
                <a:lnTo>
                  <a:pt x="2278" y="636"/>
                </a:lnTo>
                <a:lnTo>
                  <a:pt x="2267" y="633"/>
                </a:lnTo>
                <a:lnTo>
                  <a:pt x="2258" y="630"/>
                </a:lnTo>
                <a:lnTo>
                  <a:pt x="2250" y="624"/>
                </a:lnTo>
                <a:lnTo>
                  <a:pt x="2247" y="620"/>
                </a:lnTo>
                <a:lnTo>
                  <a:pt x="2244" y="616"/>
                </a:lnTo>
                <a:lnTo>
                  <a:pt x="2240" y="606"/>
                </a:lnTo>
                <a:lnTo>
                  <a:pt x="2237" y="593"/>
                </a:lnTo>
                <a:lnTo>
                  <a:pt x="2236" y="577"/>
                </a:lnTo>
                <a:lnTo>
                  <a:pt x="2237" y="555"/>
                </a:lnTo>
                <a:lnTo>
                  <a:pt x="2242" y="530"/>
                </a:lnTo>
                <a:lnTo>
                  <a:pt x="2337" y="496"/>
                </a:lnTo>
                <a:lnTo>
                  <a:pt x="2370" y="483"/>
                </a:lnTo>
                <a:lnTo>
                  <a:pt x="2392" y="474"/>
                </a:lnTo>
                <a:lnTo>
                  <a:pt x="2424" y="458"/>
                </a:lnTo>
                <a:lnTo>
                  <a:pt x="2452" y="443"/>
                </a:lnTo>
                <a:lnTo>
                  <a:pt x="2473" y="429"/>
                </a:lnTo>
                <a:lnTo>
                  <a:pt x="2482" y="420"/>
                </a:lnTo>
                <a:lnTo>
                  <a:pt x="2490" y="413"/>
                </a:lnTo>
                <a:lnTo>
                  <a:pt x="2502" y="399"/>
                </a:lnTo>
                <a:lnTo>
                  <a:pt x="2507" y="392"/>
                </a:lnTo>
                <a:lnTo>
                  <a:pt x="2510" y="383"/>
                </a:lnTo>
                <a:lnTo>
                  <a:pt x="2513" y="376"/>
                </a:lnTo>
                <a:lnTo>
                  <a:pt x="2515" y="369"/>
                </a:lnTo>
                <a:lnTo>
                  <a:pt x="2516" y="362"/>
                </a:lnTo>
                <a:lnTo>
                  <a:pt x="2517" y="354"/>
                </a:lnTo>
                <a:lnTo>
                  <a:pt x="2516" y="346"/>
                </a:lnTo>
                <a:lnTo>
                  <a:pt x="2515" y="340"/>
                </a:lnTo>
                <a:lnTo>
                  <a:pt x="2514" y="333"/>
                </a:lnTo>
                <a:lnTo>
                  <a:pt x="2511" y="328"/>
                </a:lnTo>
                <a:lnTo>
                  <a:pt x="2508" y="323"/>
                </a:lnTo>
                <a:lnTo>
                  <a:pt x="2504" y="318"/>
                </a:lnTo>
                <a:lnTo>
                  <a:pt x="2500" y="313"/>
                </a:lnTo>
                <a:lnTo>
                  <a:pt x="2495" y="308"/>
                </a:lnTo>
                <a:close/>
                <a:moveTo>
                  <a:pt x="2396" y="427"/>
                </a:moveTo>
                <a:lnTo>
                  <a:pt x="2396" y="427"/>
                </a:lnTo>
                <a:lnTo>
                  <a:pt x="2383" y="437"/>
                </a:lnTo>
                <a:lnTo>
                  <a:pt x="2368" y="446"/>
                </a:lnTo>
                <a:lnTo>
                  <a:pt x="2352" y="456"/>
                </a:lnTo>
                <a:lnTo>
                  <a:pt x="2335" y="465"/>
                </a:lnTo>
                <a:lnTo>
                  <a:pt x="2316" y="474"/>
                </a:lnTo>
                <a:lnTo>
                  <a:pt x="2294" y="483"/>
                </a:lnTo>
                <a:lnTo>
                  <a:pt x="2249" y="500"/>
                </a:lnTo>
                <a:lnTo>
                  <a:pt x="2256" y="474"/>
                </a:lnTo>
                <a:lnTo>
                  <a:pt x="2265" y="448"/>
                </a:lnTo>
                <a:lnTo>
                  <a:pt x="2275" y="421"/>
                </a:lnTo>
                <a:lnTo>
                  <a:pt x="2289" y="395"/>
                </a:lnTo>
                <a:lnTo>
                  <a:pt x="2299" y="380"/>
                </a:lnTo>
                <a:lnTo>
                  <a:pt x="2310" y="365"/>
                </a:lnTo>
                <a:lnTo>
                  <a:pt x="2323" y="354"/>
                </a:lnTo>
                <a:lnTo>
                  <a:pt x="2336" y="344"/>
                </a:lnTo>
                <a:lnTo>
                  <a:pt x="2347" y="338"/>
                </a:lnTo>
                <a:lnTo>
                  <a:pt x="2358" y="333"/>
                </a:lnTo>
                <a:lnTo>
                  <a:pt x="2368" y="331"/>
                </a:lnTo>
                <a:lnTo>
                  <a:pt x="2380" y="331"/>
                </a:lnTo>
                <a:lnTo>
                  <a:pt x="2390" y="331"/>
                </a:lnTo>
                <a:lnTo>
                  <a:pt x="2399" y="333"/>
                </a:lnTo>
                <a:lnTo>
                  <a:pt x="2408" y="337"/>
                </a:lnTo>
                <a:lnTo>
                  <a:pt x="2415" y="343"/>
                </a:lnTo>
                <a:lnTo>
                  <a:pt x="2421" y="349"/>
                </a:lnTo>
                <a:lnTo>
                  <a:pt x="2426" y="356"/>
                </a:lnTo>
                <a:lnTo>
                  <a:pt x="2428" y="364"/>
                </a:lnTo>
                <a:lnTo>
                  <a:pt x="2429" y="374"/>
                </a:lnTo>
                <a:lnTo>
                  <a:pt x="2428" y="381"/>
                </a:lnTo>
                <a:lnTo>
                  <a:pt x="2427" y="388"/>
                </a:lnTo>
                <a:lnTo>
                  <a:pt x="2424" y="394"/>
                </a:lnTo>
                <a:lnTo>
                  <a:pt x="2421" y="401"/>
                </a:lnTo>
                <a:lnTo>
                  <a:pt x="2416" y="407"/>
                </a:lnTo>
                <a:lnTo>
                  <a:pt x="2410" y="414"/>
                </a:lnTo>
                <a:lnTo>
                  <a:pt x="2396" y="427"/>
                </a:lnTo>
                <a:close/>
                <a:moveTo>
                  <a:pt x="3270" y="39"/>
                </a:moveTo>
                <a:lnTo>
                  <a:pt x="3270" y="39"/>
                </a:lnTo>
                <a:lnTo>
                  <a:pt x="3263" y="34"/>
                </a:lnTo>
                <a:lnTo>
                  <a:pt x="3253" y="31"/>
                </a:lnTo>
                <a:lnTo>
                  <a:pt x="3242" y="29"/>
                </a:lnTo>
                <a:lnTo>
                  <a:pt x="3232" y="28"/>
                </a:lnTo>
                <a:lnTo>
                  <a:pt x="3208" y="29"/>
                </a:lnTo>
                <a:lnTo>
                  <a:pt x="3184" y="33"/>
                </a:lnTo>
                <a:lnTo>
                  <a:pt x="3158" y="38"/>
                </a:lnTo>
                <a:lnTo>
                  <a:pt x="3133" y="45"/>
                </a:lnTo>
                <a:lnTo>
                  <a:pt x="3106" y="54"/>
                </a:lnTo>
                <a:lnTo>
                  <a:pt x="3083" y="65"/>
                </a:lnTo>
                <a:lnTo>
                  <a:pt x="3059" y="77"/>
                </a:lnTo>
                <a:lnTo>
                  <a:pt x="3038" y="91"/>
                </a:lnTo>
                <a:lnTo>
                  <a:pt x="3018" y="108"/>
                </a:lnTo>
                <a:lnTo>
                  <a:pt x="3000" y="125"/>
                </a:lnTo>
                <a:lnTo>
                  <a:pt x="2985" y="144"/>
                </a:lnTo>
                <a:lnTo>
                  <a:pt x="2970" y="164"/>
                </a:lnTo>
                <a:lnTo>
                  <a:pt x="2957" y="188"/>
                </a:lnTo>
                <a:lnTo>
                  <a:pt x="2944" y="218"/>
                </a:lnTo>
                <a:lnTo>
                  <a:pt x="2930" y="253"/>
                </a:lnTo>
                <a:lnTo>
                  <a:pt x="2916" y="296"/>
                </a:lnTo>
                <a:lnTo>
                  <a:pt x="2893" y="294"/>
                </a:lnTo>
                <a:lnTo>
                  <a:pt x="2876" y="293"/>
                </a:lnTo>
                <a:lnTo>
                  <a:pt x="2861" y="294"/>
                </a:lnTo>
                <a:lnTo>
                  <a:pt x="2845" y="295"/>
                </a:lnTo>
                <a:lnTo>
                  <a:pt x="2830" y="299"/>
                </a:lnTo>
                <a:lnTo>
                  <a:pt x="2813" y="303"/>
                </a:lnTo>
                <a:lnTo>
                  <a:pt x="2796" y="309"/>
                </a:lnTo>
                <a:lnTo>
                  <a:pt x="2780" y="315"/>
                </a:lnTo>
                <a:lnTo>
                  <a:pt x="2762" y="325"/>
                </a:lnTo>
                <a:lnTo>
                  <a:pt x="2744" y="334"/>
                </a:lnTo>
                <a:lnTo>
                  <a:pt x="2726" y="345"/>
                </a:lnTo>
                <a:lnTo>
                  <a:pt x="2708" y="357"/>
                </a:lnTo>
                <a:lnTo>
                  <a:pt x="2691" y="371"/>
                </a:lnTo>
                <a:lnTo>
                  <a:pt x="2675" y="387"/>
                </a:lnTo>
                <a:lnTo>
                  <a:pt x="2658" y="404"/>
                </a:lnTo>
                <a:lnTo>
                  <a:pt x="2643" y="421"/>
                </a:lnTo>
                <a:lnTo>
                  <a:pt x="2627" y="440"/>
                </a:lnTo>
                <a:lnTo>
                  <a:pt x="2613" y="461"/>
                </a:lnTo>
                <a:lnTo>
                  <a:pt x="2598" y="482"/>
                </a:lnTo>
                <a:lnTo>
                  <a:pt x="2587" y="504"/>
                </a:lnTo>
                <a:lnTo>
                  <a:pt x="2576" y="523"/>
                </a:lnTo>
                <a:lnTo>
                  <a:pt x="2568" y="543"/>
                </a:lnTo>
                <a:lnTo>
                  <a:pt x="2562" y="561"/>
                </a:lnTo>
                <a:lnTo>
                  <a:pt x="2557" y="579"/>
                </a:lnTo>
                <a:lnTo>
                  <a:pt x="2554" y="597"/>
                </a:lnTo>
                <a:lnTo>
                  <a:pt x="2553" y="613"/>
                </a:lnTo>
                <a:lnTo>
                  <a:pt x="2553" y="624"/>
                </a:lnTo>
                <a:lnTo>
                  <a:pt x="2554" y="633"/>
                </a:lnTo>
                <a:lnTo>
                  <a:pt x="2557" y="642"/>
                </a:lnTo>
                <a:lnTo>
                  <a:pt x="2559" y="650"/>
                </a:lnTo>
                <a:lnTo>
                  <a:pt x="2562" y="658"/>
                </a:lnTo>
                <a:lnTo>
                  <a:pt x="2565" y="664"/>
                </a:lnTo>
                <a:lnTo>
                  <a:pt x="2570" y="672"/>
                </a:lnTo>
                <a:lnTo>
                  <a:pt x="2575" y="678"/>
                </a:lnTo>
                <a:lnTo>
                  <a:pt x="2581" y="682"/>
                </a:lnTo>
                <a:lnTo>
                  <a:pt x="2587" y="687"/>
                </a:lnTo>
                <a:lnTo>
                  <a:pt x="2593" y="691"/>
                </a:lnTo>
                <a:lnTo>
                  <a:pt x="2600" y="693"/>
                </a:lnTo>
                <a:lnTo>
                  <a:pt x="2607" y="695"/>
                </a:lnTo>
                <a:lnTo>
                  <a:pt x="2614" y="698"/>
                </a:lnTo>
                <a:lnTo>
                  <a:pt x="2629" y="699"/>
                </a:lnTo>
                <a:lnTo>
                  <a:pt x="2649" y="698"/>
                </a:lnTo>
                <a:lnTo>
                  <a:pt x="2670" y="693"/>
                </a:lnTo>
                <a:lnTo>
                  <a:pt x="2693" y="687"/>
                </a:lnTo>
                <a:lnTo>
                  <a:pt x="2717" y="678"/>
                </a:lnTo>
                <a:lnTo>
                  <a:pt x="2728" y="672"/>
                </a:lnTo>
                <a:lnTo>
                  <a:pt x="2742" y="664"/>
                </a:lnTo>
                <a:lnTo>
                  <a:pt x="2770" y="647"/>
                </a:lnTo>
                <a:lnTo>
                  <a:pt x="2802" y="624"/>
                </a:lnTo>
                <a:lnTo>
                  <a:pt x="2837" y="595"/>
                </a:lnTo>
                <a:lnTo>
                  <a:pt x="2817" y="653"/>
                </a:lnTo>
                <a:lnTo>
                  <a:pt x="2811" y="668"/>
                </a:lnTo>
                <a:lnTo>
                  <a:pt x="2810" y="679"/>
                </a:lnTo>
                <a:lnTo>
                  <a:pt x="2810" y="682"/>
                </a:lnTo>
                <a:lnTo>
                  <a:pt x="2812" y="686"/>
                </a:lnTo>
                <a:lnTo>
                  <a:pt x="2814" y="689"/>
                </a:lnTo>
                <a:lnTo>
                  <a:pt x="2819" y="693"/>
                </a:lnTo>
                <a:lnTo>
                  <a:pt x="2824" y="695"/>
                </a:lnTo>
                <a:lnTo>
                  <a:pt x="2829" y="698"/>
                </a:lnTo>
                <a:lnTo>
                  <a:pt x="2836" y="699"/>
                </a:lnTo>
                <a:lnTo>
                  <a:pt x="2842" y="699"/>
                </a:lnTo>
                <a:lnTo>
                  <a:pt x="2860" y="698"/>
                </a:lnTo>
                <a:lnTo>
                  <a:pt x="2880" y="693"/>
                </a:lnTo>
                <a:lnTo>
                  <a:pt x="2903" y="686"/>
                </a:lnTo>
                <a:lnTo>
                  <a:pt x="2929" y="675"/>
                </a:lnTo>
                <a:lnTo>
                  <a:pt x="2950" y="664"/>
                </a:lnTo>
                <a:lnTo>
                  <a:pt x="2978" y="649"/>
                </a:lnTo>
                <a:lnTo>
                  <a:pt x="3011" y="630"/>
                </a:lnTo>
                <a:lnTo>
                  <a:pt x="3049" y="606"/>
                </a:lnTo>
                <a:lnTo>
                  <a:pt x="3031" y="588"/>
                </a:lnTo>
                <a:lnTo>
                  <a:pt x="2982" y="617"/>
                </a:lnTo>
                <a:lnTo>
                  <a:pt x="2964" y="626"/>
                </a:lnTo>
                <a:lnTo>
                  <a:pt x="2951" y="632"/>
                </a:lnTo>
                <a:lnTo>
                  <a:pt x="2938" y="637"/>
                </a:lnTo>
                <a:lnTo>
                  <a:pt x="2926" y="638"/>
                </a:lnTo>
                <a:lnTo>
                  <a:pt x="2919" y="637"/>
                </a:lnTo>
                <a:lnTo>
                  <a:pt x="2916" y="636"/>
                </a:lnTo>
                <a:lnTo>
                  <a:pt x="2913" y="633"/>
                </a:lnTo>
                <a:lnTo>
                  <a:pt x="2911" y="631"/>
                </a:lnTo>
                <a:lnTo>
                  <a:pt x="2910" y="629"/>
                </a:lnTo>
                <a:lnTo>
                  <a:pt x="2908" y="620"/>
                </a:lnTo>
                <a:lnTo>
                  <a:pt x="2910" y="611"/>
                </a:lnTo>
                <a:lnTo>
                  <a:pt x="2912" y="595"/>
                </a:lnTo>
                <a:lnTo>
                  <a:pt x="2924" y="555"/>
                </a:lnTo>
                <a:lnTo>
                  <a:pt x="3010" y="274"/>
                </a:lnTo>
                <a:lnTo>
                  <a:pt x="3038" y="183"/>
                </a:lnTo>
                <a:lnTo>
                  <a:pt x="3047" y="156"/>
                </a:lnTo>
                <a:lnTo>
                  <a:pt x="3054" y="139"/>
                </a:lnTo>
                <a:lnTo>
                  <a:pt x="3061" y="125"/>
                </a:lnTo>
                <a:lnTo>
                  <a:pt x="3068" y="112"/>
                </a:lnTo>
                <a:lnTo>
                  <a:pt x="3077" y="103"/>
                </a:lnTo>
                <a:lnTo>
                  <a:pt x="3085" y="96"/>
                </a:lnTo>
                <a:lnTo>
                  <a:pt x="3093" y="93"/>
                </a:lnTo>
                <a:lnTo>
                  <a:pt x="3102" y="89"/>
                </a:lnTo>
                <a:lnTo>
                  <a:pt x="3111" y="87"/>
                </a:lnTo>
                <a:lnTo>
                  <a:pt x="3122" y="87"/>
                </a:lnTo>
                <a:lnTo>
                  <a:pt x="3143" y="88"/>
                </a:lnTo>
                <a:lnTo>
                  <a:pt x="3178" y="91"/>
                </a:lnTo>
                <a:lnTo>
                  <a:pt x="3212" y="95"/>
                </a:lnTo>
                <a:lnTo>
                  <a:pt x="3235" y="96"/>
                </a:lnTo>
                <a:lnTo>
                  <a:pt x="3246" y="95"/>
                </a:lnTo>
                <a:lnTo>
                  <a:pt x="3255" y="94"/>
                </a:lnTo>
                <a:lnTo>
                  <a:pt x="3264" y="90"/>
                </a:lnTo>
                <a:lnTo>
                  <a:pt x="3271" y="87"/>
                </a:lnTo>
                <a:lnTo>
                  <a:pt x="3277" y="82"/>
                </a:lnTo>
                <a:lnTo>
                  <a:pt x="3282" y="76"/>
                </a:lnTo>
                <a:lnTo>
                  <a:pt x="3284" y="70"/>
                </a:lnTo>
                <a:lnTo>
                  <a:pt x="3284" y="63"/>
                </a:lnTo>
                <a:lnTo>
                  <a:pt x="3284" y="56"/>
                </a:lnTo>
                <a:lnTo>
                  <a:pt x="3280" y="50"/>
                </a:lnTo>
                <a:lnTo>
                  <a:pt x="3277" y="44"/>
                </a:lnTo>
                <a:lnTo>
                  <a:pt x="3270" y="39"/>
                </a:lnTo>
                <a:close/>
                <a:moveTo>
                  <a:pt x="2875" y="440"/>
                </a:moveTo>
                <a:lnTo>
                  <a:pt x="2875" y="440"/>
                </a:lnTo>
                <a:lnTo>
                  <a:pt x="2862" y="482"/>
                </a:lnTo>
                <a:lnTo>
                  <a:pt x="2850" y="516"/>
                </a:lnTo>
                <a:lnTo>
                  <a:pt x="2841" y="539"/>
                </a:lnTo>
                <a:lnTo>
                  <a:pt x="2836" y="549"/>
                </a:lnTo>
                <a:lnTo>
                  <a:pt x="2831" y="555"/>
                </a:lnTo>
                <a:lnTo>
                  <a:pt x="2817" y="573"/>
                </a:lnTo>
                <a:lnTo>
                  <a:pt x="2799" y="589"/>
                </a:lnTo>
                <a:lnTo>
                  <a:pt x="2780" y="604"/>
                </a:lnTo>
                <a:lnTo>
                  <a:pt x="2757" y="618"/>
                </a:lnTo>
                <a:lnTo>
                  <a:pt x="2742" y="625"/>
                </a:lnTo>
                <a:lnTo>
                  <a:pt x="2726" y="631"/>
                </a:lnTo>
                <a:lnTo>
                  <a:pt x="2713" y="633"/>
                </a:lnTo>
                <a:lnTo>
                  <a:pt x="2700" y="635"/>
                </a:lnTo>
                <a:lnTo>
                  <a:pt x="2689" y="633"/>
                </a:lnTo>
                <a:lnTo>
                  <a:pt x="2680" y="631"/>
                </a:lnTo>
                <a:lnTo>
                  <a:pt x="2670" y="626"/>
                </a:lnTo>
                <a:lnTo>
                  <a:pt x="2662" y="620"/>
                </a:lnTo>
                <a:lnTo>
                  <a:pt x="2655" y="612"/>
                </a:lnTo>
                <a:lnTo>
                  <a:pt x="2649" y="603"/>
                </a:lnTo>
                <a:lnTo>
                  <a:pt x="2646" y="592"/>
                </a:lnTo>
                <a:lnTo>
                  <a:pt x="2645" y="581"/>
                </a:lnTo>
                <a:lnTo>
                  <a:pt x="2645" y="568"/>
                </a:lnTo>
                <a:lnTo>
                  <a:pt x="2647" y="554"/>
                </a:lnTo>
                <a:lnTo>
                  <a:pt x="2650" y="539"/>
                </a:lnTo>
                <a:lnTo>
                  <a:pt x="2653" y="524"/>
                </a:lnTo>
                <a:lnTo>
                  <a:pt x="2659" y="508"/>
                </a:lnTo>
                <a:lnTo>
                  <a:pt x="2665" y="493"/>
                </a:lnTo>
                <a:lnTo>
                  <a:pt x="2672" y="475"/>
                </a:lnTo>
                <a:lnTo>
                  <a:pt x="2681" y="458"/>
                </a:lnTo>
                <a:lnTo>
                  <a:pt x="2690" y="442"/>
                </a:lnTo>
                <a:lnTo>
                  <a:pt x="2699" y="426"/>
                </a:lnTo>
                <a:lnTo>
                  <a:pt x="2708" y="412"/>
                </a:lnTo>
                <a:lnTo>
                  <a:pt x="2718" y="399"/>
                </a:lnTo>
                <a:lnTo>
                  <a:pt x="2727" y="388"/>
                </a:lnTo>
                <a:lnTo>
                  <a:pt x="2737" y="379"/>
                </a:lnTo>
                <a:lnTo>
                  <a:pt x="2746" y="370"/>
                </a:lnTo>
                <a:lnTo>
                  <a:pt x="2756" y="363"/>
                </a:lnTo>
                <a:lnTo>
                  <a:pt x="2775" y="352"/>
                </a:lnTo>
                <a:lnTo>
                  <a:pt x="2784" y="349"/>
                </a:lnTo>
                <a:lnTo>
                  <a:pt x="2795" y="345"/>
                </a:lnTo>
                <a:lnTo>
                  <a:pt x="2805" y="343"/>
                </a:lnTo>
                <a:lnTo>
                  <a:pt x="2814" y="340"/>
                </a:lnTo>
                <a:lnTo>
                  <a:pt x="2825" y="339"/>
                </a:lnTo>
                <a:lnTo>
                  <a:pt x="2835" y="339"/>
                </a:lnTo>
                <a:lnTo>
                  <a:pt x="2846" y="339"/>
                </a:lnTo>
                <a:lnTo>
                  <a:pt x="2862" y="340"/>
                </a:lnTo>
                <a:lnTo>
                  <a:pt x="2904" y="348"/>
                </a:lnTo>
                <a:lnTo>
                  <a:pt x="2875" y="440"/>
                </a:lnTo>
                <a:close/>
                <a:moveTo>
                  <a:pt x="2073" y="308"/>
                </a:moveTo>
                <a:lnTo>
                  <a:pt x="2073" y="308"/>
                </a:lnTo>
                <a:lnTo>
                  <a:pt x="2067" y="305"/>
                </a:lnTo>
                <a:lnTo>
                  <a:pt x="2060" y="301"/>
                </a:lnTo>
                <a:lnTo>
                  <a:pt x="2045" y="296"/>
                </a:lnTo>
                <a:lnTo>
                  <a:pt x="2027" y="293"/>
                </a:lnTo>
                <a:lnTo>
                  <a:pt x="2007" y="292"/>
                </a:lnTo>
                <a:lnTo>
                  <a:pt x="1992" y="293"/>
                </a:lnTo>
                <a:lnTo>
                  <a:pt x="1976" y="294"/>
                </a:lnTo>
                <a:lnTo>
                  <a:pt x="1962" y="296"/>
                </a:lnTo>
                <a:lnTo>
                  <a:pt x="1948" y="299"/>
                </a:lnTo>
                <a:lnTo>
                  <a:pt x="1933" y="302"/>
                </a:lnTo>
                <a:lnTo>
                  <a:pt x="1919" y="307"/>
                </a:lnTo>
                <a:lnTo>
                  <a:pt x="1906" y="313"/>
                </a:lnTo>
                <a:lnTo>
                  <a:pt x="1893" y="320"/>
                </a:lnTo>
                <a:lnTo>
                  <a:pt x="1880" y="327"/>
                </a:lnTo>
                <a:lnTo>
                  <a:pt x="1867" y="336"/>
                </a:lnTo>
                <a:lnTo>
                  <a:pt x="1855" y="345"/>
                </a:lnTo>
                <a:lnTo>
                  <a:pt x="1841" y="355"/>
                </a:lnTo>
                <a:lnTo>
                  <a:pt x="1830" y="365"/>
                </a:lnTo>
                <a:lnTo>
                  <a:pt x="1818" y="377"/>
                </a:lnTo>
                <a:lnTo>
                  <a:pt x="1807" y="390"/>
                </a:lnTo>
                <a:lnTo>
                  <a:pt x="1795" y="404"/>
                </a:lnTo>
                <a:lnTo>
                  <a:pt x="1777" y="429"/>
                </a:lnTo>
                <a:lnTo>
                  <a:pt x="1762" y="454"/>
                </a:lnTo>
                <a:lnTo>
                  <a:pt x="1747" y="479"/>
                </a:lnTo>
                <a:lnTo>
                  <a:pt x="1737" y="502"/>
                </a:lnTo>
                <a:lnTo>
                  <a:pt x="1728" y="527"/>
                </a:lnTo>
                <a:lnTo>
                  <a:pt x="1721" y="552"/>
                </a:lnTo>
                <a:lnTo>
                  <a:pt x="1717" y="577"/>
                </a:lnTo>
                <a:lnTo>
                  <a:pt x="1716" y="603"/>
                </a:lnTo>
                <a:lnTo>
                  <a:pt x="1717" y="614"/>
                </a:lnTo>
                <a:lnTo>
                  <a:pt x="1719" y="625"/>
                </a:lnTo>
                <a:lnTo>
                  <a:pt x="1720" y="636"/>
                </a:lnTo>
                <a:lnTo>
                  <a:pt x="1722" y="645"/>
                </a:lnTo>
                <a:lnTo>
                  <a:pt x="1726" y="654"/>
                </a:lnTo>
                <a:lnTo>
                  <a:pt x="1729" y="661"/>
                </a:lnTo>
                <a:lnTo>
                  <a:pt x="1734" y="668"/>
                </a:lnTo>
                <a:lnTo>
                  <a:pt x="1739" y="674"/>
                </a:lnTo>
                <a:lnTo>
                  <a:pt x="1745" y="680"/>
                </a:lnTo>
                <a:lnTo>
                  <a:pt x="1752" y="684"/>
                </a:lnTo>
                <a:lnTo>
                  <a:pt x="1759" y="688"/>
                </a:lnTo>
                <a:lnTo>
                  <a:pt x="1768" y="691"/>
                </a:lnTo>
                <a:lnTo>
                  <a:pt x="1776" y="693"/>
                </a:lnTo>
                <a:lnTo>
                  <a:pt x="1785" y="695"/>
                </a:lnTo>
                <a:lnTo>
                  <a:pt x="1795" y="697"/>
                </a:lnTo>
                <a:lnTo>
                  <a:pt x="1806" y="697"/>
                </a:lnTo>
                <a:lnTo>
                  <a:pt x="1819" y="697"/>
                </a:lnTo>
                <a:lnTo>
                  <a:pt x="1832" y="694"/>
                </a:lnTo>
                <a:lnTo>
                  <a:pt x="1846" y="693"/>
                </a:lnTo>
                <a:lnTo>
                  <a:pt x="1861" y="689"/>
                </a:lnTo>
                <a:lnTo>
                  <a:pt x="1876" y="686"/>
                </a:lnTo>
                <a:lnTo>
                  <a:pt x="1890" y="681"/>
                </a:lnTo>
                <a:lnTo>
                  <a:pt x="1921" y="669"/>
                </a:lnTo>
                <a:lnTo>
                  <a:pt x="1955" y="654"/>
                </a:lnTo>
                <a:lnTo>
                  <a:pt x="1988" y="636"/>
                </a:lnTo>
                <a:lnTo>
                  <a:pt x="2023" y="613"/>
                </a:lnTo>
                <a:lnTo>
                  <a:pt x="2060" y="588"/>
                </a:lnTo>
                <a:lnTo>
                  <a:pt x="2039" y="568"/>
                </a:lnTo>
                <a:lnTo>
                  <a:pt x="2004" y="588"/>
                </a:lnTo>
                <a:lnTo>
                  <a:pt x="1971" y="605"/>
                </a:lnTo>
                <a:lnTo>
                  <a:pt x="1945" y="617"/>
                </a:lnTo>
                <a:lnTo>
                  <a:pt x="1923" y="626"/>
                </a:lnTo>
                <a:lnTo>
                  <a:pt x="1908" y="631"/>
                </a:lnTo>
                <a:lnTo>
                  <a:pt x="1894" y="635"/>
                </a:lnTo>
                <a:lnTo>
                  <a:pt x="1881" y="636"/>
                </a:lnTo>
                <a:lnTo>
                  <a:pt x="1868" y="637"/>
                </a:lnTo>
                <a:lnTo>
                  <a:pt x="1856" y="636"/>
                </a:lnTo>
                <a:lnTo>
                  <a:pt x="1845" y="633"/>
                </a:lnTo>
                <a:lnTo>
                  <a:pt x="1836" y="630"/>
                </a:lnTo>
                <a:lnTo>
                  <a:pt x="1828" y="624"/>
                </a:lnTo>
                <a:lnTo>
                  <a:pt x="1825" y="620"/>
                </a:lnTo>
                <a:lnTo>
                  <a:pt x="1822" y="616"/>
                </a:lnTo>
                <a:lnTo>
                  <a:pt x="1819" y="606"/>
                </a:lnTo>
                <a:lnTo>
                  <a:pt x="1815" y="593"/>
                </a:lnTo>
                <a:lnTo>
                  <a:pt x="1815" y="577"/>
                </a:lnTo>
                <a:lnTo>
                  <a:pt x="1816" y="555"/>
                </a:lnTo>
                <a:lnTo>
                  <a:pt x="1820" y="530"/>
                </a:lnTo>
                <a:lnTo>
                  <a:pt x="1915" y="496"/>
                </a:lnTo>
                <a:lnTo>
                  <a:pt x="1948" y="483"/>
                </a:lnTo>
                <a:lnTo>
                  <a:pt x="1970" y="474"/>
                </a:lnTo>
                <a:lnTo>
                  <a:pt x="2002" y="458"/>
                </a:lnTo>
                <a:lnTo>
                  <a:pt x="2030" y="443"/>
                </a:lnTo>
                <a:lnTo>
                  <a:pt x="2051" y="429"/>
                </a:lnTo>
                <a:lnTo>
                  <a:pt x="2061" y="420"/>
                </a:lnTo>
                <a:lnTo>
                  <a:pt x="2068" y="413"/>
                </a:lnTo>
                <a:lnTo>
                  <a:pt x="2080" y="399"/>
                </a:lnTo>
                <a:lnTo>
                  <a:pt x="2085" y="392"/>
                </a:lnTo>
                <a:lnTo>
                  <a:pt x="2088" y="383"/>
                </a:lnTo>
                <a:lnTo>
                  <a:pt x="2092" y="376"/>
                </a:lnTo>
                <a:lnTo>
                  <a:pt x="2093" y="369"/>
                </a:lnTo>
                <a:lnTo>
                  <a:pt x="2095" y="362"/>
                </a:lnTo>
                <a:lnTo>
                  <a:pt x="2095" y="354"/>
                </a:lnTo>
                <a:lnTo>
                  <a:pt x="2095" y="346"/>
                </a:lnTo>
                <a:lnTo>
                  <a:pt x="2094" y="340"/>
                </a:lnTo>
                <a:lnTo>
                  <a:pt x="2092" y="333"/>
                </a:lnTo>
                <a:lnTo>
                  <a:pt x="2089" y="328"/>
                </a:lnTo>
                <a:lnTo>
                  <a:pt x="2086" y="323"/>
                </a:lnTo>
                <a:lnTo>
                  <a:pt x="2082" y="318"/>
                </a:lnTo>
                <a:lnTo>
                  <a:pt x="2078" y="313"/>
                </a:lnTo>
                <a:lnTo>
                  <a:pt x="2073" y="308"/>
                </a:lnTo>
                <a:close/>
                <a:moveTo>
                  <a:pt x="1974" y="427"/>
                </a:moveTo>
                <a:lnTo>
                  <a:pt x="1974" y="427"/>
                </a:lnTo>
                <a:lnTo>
                  <a:pt x="1961" y="437"/>
                </a:lnTo>
                <a:lnTo>
                  <a:pt x="1946" y="446"/>
                </a:lnTo>
                <a:lnTo>
                  <a:pt x="1931" y="456"/>
                </a:lnTo>
                <a:lnTo>
                  <a:pt x="1913" y="465"/>
                </a:lnTo>
                <a:lnTo>
                  <a:pt x="1894" y="474"/>
                </a:lnTo>
                <a:lnTo>
                  <a:pt x="1874" y="483"/>
                </a:lnTo>
                <a:lnTo>
                  <a:pt x="1827" y="500"/>
                </a:lnTo>
                <a:lnTo>
                  <a:pt x="1834" y="474"/>
                </a:lnTo>
                <a:lnTo>
                  <a:pt x="1843" y="448"/>
                </a:lnTo>
                <a:lnTo>
                  <a:pt x="1855" y="421"/>
                </a:lnTo>
                <a:lnTo>
                  <a:pt x="1867" y="395"/>
                </a:lnTo>
                <a:lnTo>
                  <a:pt x="1877" y="380"/>
                </a:lnTo>
                <a:lnTo>
                  <a:pt x="1889" y="365"/>
                </a:lnTo>
                <a:lnTo>
                  <a:pt x="1901" y="354"/>
                </a:lnTo>
                <a:lnTo>
                  <a:pt x="1915" y="344"/>
                </a:lnTo>
                <a:lnTo>
                  <a:pt x="1925" y="338"/>
                </a:lnTo>
                <a:lnTo>
                  <a:pt x="1937" y="333"/>
                </a:lnTo>
                <a:lnTo>
                  <a:pt x="1948" y="331"/>
                </a:lnTo>
                <a:lnTo>
                  <a:pt x="1958" y="331"/>
                </a:lnTo>
                <a:lnTo>
                  <a:pt x="1969" y="331"/>
                </a:lnTo>
                <a:lnTo>
                  <a:pt x="1979" y="333"/>
                </a:lnTo>
                <a:lnTo>
                  <a:pt x="1987" y="337"/>
                </a:lnTo>
                <a:lnTo>
                  <a:pt x="1994" y="343"/>
                </a:lnTo>
                <a:lnTo>
                  <a:pt x="2000" y="349"/>
                </a:lnTo>
                <a:lnTo>
                  <a:pt x="2004" y="356"/>
                </a:lnTo>
                <a:lnTo>
                  <a:pt x="2007" y="364"/>
                </a:lnTo>
                <a:lnTo>
                  <a:pt x="2007" y="374"/>
                </a:lnTo>
                <a:lnTo>
                  <a:pt x="2007" y="381"/>
                </a:lnTo>
                <a:lnTo>
                  <a:pt x="2006" y="388"/>
                </a:lnTo>
                <a:lnTo>
                  <a:pt x="2002" y="394"/>
                </a:lnTo>
                <a:lnTo>
                  <a:pt x="1999" y="401"/>
                </a:lnTo>
                <a:lnTo>
                  <a:pt x="1994" y="407"/>
                </a:lnTo>
                <a:lnTo>
                  <a:pt x="1989" y="414"/>
                </a:lnTo>
                <a:lnTo>
                  <a:pt x="1974" y="4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42902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4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sz="14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400"/>
            </a:lvl1pPr>
          </a:lstStyle>
          <a:p>
            <a:fld id="{DF480366-0DBD-4001-B3E6-E7E587E2303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4" r:id="rId1"/>
    <p:sldLayoutId id="2147484315" r:id="rId2"/>
    <p:sldLayoutId id="2147484316" r:id="rId3"/>
    <p:sldLayoutId id="2147484317" r:id="rId4"/>
    <p:sldLayoutId id="2147484319" r:id="rId5"/>
    <p:sldLayoutId id="2147484320" r:id="rId6"/>
    <p:sldLayoutId id="2147484321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QuickStyle" Target="../diagrams/quickStyle3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12" Type="http://schemas.openxmlformats.org/officeDocument/2006/relationships/diagramLayout" Target="../diagrams/layout3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6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Data" Target="../diagrams/data3.xml"/><Relationship Id="rId5" Type="http://schemas.openxmlformats.org/officeDocument/2006/relationships/diagramQuickStyle" Target="../diagrams/quickStyle1.xml"/><Relationship Id="rId15" Type="http://schemas.microsoft.com/office/2007/relationships/diagramDrawing" Target="../diagrams/drawing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Relationship Id="rId14" Type="http://schemas.openxmlformats.org/officeDocument/2006/relationships/diagramColors" Target="../diagrams/colors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kolas.go.kr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996952"/>
            <a:ext cx="7848871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ko-KR" altLang="en-US" sz="40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건축물 외벽마감재료 기준 설명회</a:t>
            </a:r>
            <a:endParaRPr lang="en-US" altLang="ko-KR" sz="4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633" y="188640"/>
            <a:ext cx="1979191" cy="50178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116632"/>
            <a:ext cx="864096" cy="6480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51920" y="42930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2017. 11.  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437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0" name="Text Box 5"/>
          <p:cNvSpPr txBox="1">
            <a:spLocks noChangeArrowheads="1"/>
          </p:cNvSpPr>
          <p:nvPr/>
        </p:nvSpPr>
        <p:spPr bwMode="auto">
          <a:xfrm>
            <a:off x="2913455" y="3184997"/>
            <a:ext cx="917407" cy="461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II.</a:t>
            </a:r>
            <a:endParaRPr lang="ko-KR" altLang="ko-KR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23928" y="1356218"/>
            <a:ext cx="3386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발표순서</a:t>
            </a:r>
            <a:endParaRPr lang="ko-KR" altLang="en-US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780945" y="3645024"/>
            <a:ext cx="4535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1800" b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건축절차 중 허가권자의 확인 필요 사항</a:t>
            </a:r>
            <a:endParaRPr lang="ko-KR" altLang="ko-KR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2989729" y="3598857"/>
            <a:ext cx="9174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III.</a:t>
            </a:r>
            <a:endParaRPr lang="ko-KR" altLang="ko-KR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802596" y="3230260"/>
            <a:ext cx="39566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1800" b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건축물의 외벽마감재료 기준</a:t>
            </a:r>
            <a:endParaRPr lang="ko-KR" altLang="en-US" sz="1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843808" y="2748593"/>
            <a:ext cx="917407" cy="461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I.</a:t>
            </a:r>
            <a:endParaRPr lang="ko-KR" altLang="ko-KR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795228" y="2794760"/>
            <a:ext cx="4537618" cy="36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1800" b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건축물의 마감재료 기준 변천</a:t>
            </a:r>
            <a:endParaRPr lang="ko-KR" altLang="ko-KR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785658" y="4052796"/>
            <a:ext cx="4535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1800" b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800" b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FAQ</a:t>
            </a:r>
            <a:endParaRPr lang="ko-KR" altLang="ko-KR" sz="1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957900" y="4006629"/>
            <a:ext cx="9174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IV.</a:t>
            </a:r>
            <a:endParaRPr lang="ko-KR" altLang="ko-KR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426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2"/>
          <p:cNvSpPr txBox="1">
            <a:spLocks/>
          </p:cNvSpPr>
          <p:nvPr/>
        </p:nvSpPr>
        <p:spPr bwMode="auto">
          <a:xfrm>
            <a:off x="301624" y="177899"/>
            <a:ext cx="9022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I</a:t>
            </a: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. </a:t>
            </a:r>
            <a:r>
              <a:rPr lang="ko-KR" altLang="en-US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건축물의 마감재료 기준 변천 </a:t>
            </a:r>
            <a:endParaRPr lang="en-US" altLang="ko-KR" sz="2400" b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301625" y="692696"/>
            <a:ext cx="851884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480366-0DBD-4001-B3E6-E7E587E2303F}" type="slidenum">
              <a:rPr lang="en-US" altLang="ko-KR" smtClean="0"/>
              <a:pPr/>
              <a:t>3</a:t>
            </a:fld>
            <a:endParaRPr lang="en-US" altLang="ko-KR" dirty="0"/>
          </a:p>
        </p:txBody>
      </p:sp>
      <p:graphicFrame>
        <p:nvGraphicFramePr>
          <p:cNvPr id="26" name="다이어그램 25"/>
          <p:cNvGraphicFramePr/>
          <p:nvPr/>
        </p:nvGraphicFramePr>
        <p:xfrm>
          <a:off x="500034" y="1428736"/>
          <a:ext cx="8286808" cy="142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0" name="다이어그램 29"/>
          <p:cNvGraphicFramePr/>
          <p:nvPr/>
        </p:nvGraphicFramePr>
        <p:xfrm>
          <a:off x="428596" y="3643314"/>
          <a:ext cx="8072494" cy="85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1" name="다이어그램 30"/>
          <p:cNvGraphicFramePr/>
          <p:nvPr/>
        </p:nvGraphicFramePr>
        <p:xfrm>
          <a:off x="428596" y="4500570"/>
          <a:ext cx="8143932" cy="1285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xmlns="" val="75052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2"/>
          <p:cNvSpPr txBox="1">
            <a:spLocks/>
          </p:cNvSpPr>
          <p:nvPr/>
        </p:nvSpPr>
        <p:spPr bwMode="auto">
          <a:xfrm>
            <a:off x="301624" y="177899"/>
            <a:ext cx="9022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ko-KR" sz="2400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301625" y="692696"/>
            <a:ext cx="851884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제목 2"/>
          <p:cNvSpPr txBox="1">
            <a:spLocks/>
          </p:cNvSpPr>
          <p:nvPr/>
        </p:nvSpPr>
        <p:spPr bwMode="auto">
          <a:xfrm>
            <a:off x="285720" y="142852"/>
            <a:ext cx="9022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II</a:t>
            </a: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. </a:t>
            </a:r>
            <a:r>
              <a:rPr lang="ko-KR" altLang="en-US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건축물의 외벽 마감재료 기준</a:t>
            </a:r>
            <a:endParaRPr lang="en-US" altLang="ko-KR" sz="2400" b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42" name="모서리가 둥근 직사각형 41"/>
          <p:cNvSpPr/>
          <p:nvPr/>
        </p:nvSpPr>
        <p:spPr>
          <a:xfrm>
            <a:off x="285720" y="2786058"/>
            <a:ext cx="8318476" cy="3000396"/>
          </a:xfrm>
          <a:prstGeom prst="roundRect">
            <a:avLst>
              <a:gd name="adj" fmla="val 6831"/>
            </a:avLst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1746147" y="2900196"/>
            <a:ext cx="5394980" cy="312501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/>
            <a:r>
              <a:rPr lang="ko-KR" altLang="en-US" sz="1400" b="1" spc="-1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건축법 시행령 제</a:t>
            </a:r>
            <a:r>
              <a:rPr lang="en-US" altLang="ko-KR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61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lang="en-US" altLang="ko-KR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</a:t>
            </a:r>
            <a:endParaRPr lang="en-US" altLang="ko-KR" sz="1600" b="1" spc="-1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531897" y="3395711"/>
            <a:ext cx="7929418" cy="2369880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법 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52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항에서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대통령령으로 정하는 건축물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이란 다음 각 호의 어느 하나에 해당하는 것을 말한다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상업지역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근린상업지역은 제외한다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건축물로서 다음 각 목의 어느 하나에 해당하는 것</a:t>
            </a:r>
          </a:p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가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종 근린생활시설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종 근린생활시설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문화 및 집회시설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종교시설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판매시설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의료시설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교육연구시설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노유자시설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운동시설 및 위락시설의 용도로 쓰는 건축물로서 그 용도로 쓰는 바닥면적의 합계가 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천제곱미터 이상인 건축물</a:t>
            </a:r>
          </a:p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나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공장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국토교통부령으로 정하는 화재 위험이 적은 공장은 제외한다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용도로 쓰는 건축물로부터 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미터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이내에 위치한 건축물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endParaRPr lang="ko-KR" altLang="en-US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6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층 이상 또는 높이 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22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미터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이상인 건축물</a:t>
            </a:r>
            <a:endParaRPr lang="en-US" altLang="ko-KR" sz="1400" spc="-10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285720" y="1285860"/>
            <a:ext cx="8318476" cy="971394"/>
          </a:xfrm>
          <a:prstGeom prst="roundRect">
            <a:avLst>
              <a:gd name="adj" fmla="val 6831"/>
            </a:avLst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9" name="모서리가 둥근 직사각형 48"/>
          <p:cNvSpPr/>
          <p:nvPr/>
        </p:nvSpPr>
        <p:spPr>
          <a:xfrm>
            <a:off x="1674709" y="1257121"/>
            <a:ext cx="5394980" cy="312501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/>
            <a:r>
              <a:rPr lang="ko-KR" altLang="en-US" sz="1400" b="1" spc="-1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건축법 제</a:t>
            </a:r>
            <a:r>
              <a:rPr lang="en-US" altLang="ko-KR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52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lang="en-US" altLang="ko-KR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</a:t>
            </a:r>
            <a:endParaRPr lang="en-US" altLang="ko-KR" sz="1600" b="1" spc="-1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460459" y="1752636"/>
            <a:ext cx="7929418" cy="473976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대통령령으로 정하는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건축물의 외벽에 사용하는 마감재료는 방화에 지장이 없는 재료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하여야 한다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 경우 마감재료의 기준은 국토교통부령으로 정한다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altLang="ko-KR" sz="1400" spc="-10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32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2"/>
          <p:cNvSpPr txBox="1">
            <a:spLocks/>
          </p:cNvSpPr>
          <p:nvPr/>
        </p:nvSpPr>
        <p:spPr bwMode="auto">
          <a:xfrm>
            <a:off x="301624" y="177899"/>
            <a:ext cx="9022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II</a:t>
            </a: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. </a:t>
            </a:r>
            <a:r>
              <a:rPr lang="ko-KR" altLang="en-US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건축물의 외벽 마감재료 기준</a:t>
            </a:r>
            <a:endParaRPr lang="en-US" altLang="ko-KR" sz="2400" b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301625" y="692696"/>
            <a:ext cx="851884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480366-0DBD-4001-B3E6-E7E587E2303F}" type="slidenum">
              <a:rPr lang="en-US" altLang="ko-KR" smtClean="0"/>
              <a:pPr/>
              <a:t>5</a:t>
            </a:fld>
            <a:endParaRPr lang="en-US" altLang="ko-KR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285720" y="928670"/>
            <a:ext cx="8318476" cy="2786082"/>
          </a:xfrm>
          <a:prstGeom prst="roundRect">
            <a:avLst>
              <a:gd name="adj" fmla="val 6831"/>
            </a:avLst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1785918" y="1142984"/>
            <a:ext cx="5540497" cy="312501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/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건축물의 피난ㆍ방화구조 등의 기준에 관한 규칙 제</a:t>
            </a:r>
            <a:r>
              <a:rPr lang="en-US" altLang="ko-KR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24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 제</a:t>
            </a:r>
            <a:r>
              <a:rPr lang="en-US" altLang="ko-KR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 및 제</a:t>
            </a:r>
            <a:r>
              <a:rPr lang="en-US" altLang="ko-KR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571669" y="1638499"/>
            <a:ext cx="7929418" cy="1895904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⑤ 영 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61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항에 해당하는 건축물의 외벽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필로티 구조의 외기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外氣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 면하는 천장 및 벽체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포함한다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에는 법 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52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 후단에 따라 불연재료 또는 준불연재료를 마감재료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단열재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도장 등 코팅재료 및 그 밖에 마감재료를 구성하는 모든 재료를 포함한다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이하 이 항 및 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항에서 같다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사용하여야 한다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다만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외벽 마감재료를 구성하는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재료 전체를 하나로 보아 불연재료 또는 준불연재료에 해당하는 경우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마감재료 중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단열재는 난연재료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사용할 수 있다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defTabSz="1584325">
              <a:lnSpc>
                <a:spcPct val="110000"/>
              </a:lnSpc>
            </a:pP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⑥ 제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항에도 불구하고 영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61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항제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호에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해당하는 건축물의 외벽을 국토교통부장관이 정하여 고시하는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화재 확산 방지구조 기준에 적합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하게 설치하는 경우에는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난연재료를 마감재료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사용할 수 있다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400" spc="-10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285720" y="3857628"/>
            <a:ext cx="8318476" cy="2786082"/>
          </a:xfrm>
          <a:prstGeom prst="roundRect">
            <a:avLst>
              <a:gd name="adj" fmla="val 6831"/>
            </a:avLst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1785918" y="4071942"/>
            <a:ext cx="5540497" cy="312501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/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건축물 마감재료의 난연성능 및 화재 확산 방지구조 기준 제</a:t>
            </a:r>
            <a:r>
              <a:rPr lang="en-US" altLang="ko-KR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571472" y="4429132"/>
            <a:ext cx="7929418" cy="1895904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수직 화재확산 방지를 위하여 외벽마감재와 외벽마감재 지지구조 사이의 공간을 다음 각 호 중 하나에 해당하는 재료로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매 층마다 최소 높이 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400㎜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 밀실하게 채운 것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말한다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defTabSz="1584325" latinLnBrk="1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1.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한국산업표준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KS F 3504(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석고 보드 제품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정하는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12.5mm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이상의 방화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석고 보드</a:t>
            </a: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2.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한국산업표준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KS L 5509(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석고 시멘트판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정하는 석고 시멘트판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6mm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이상인 것 또는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KS L 5114(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섬유강화 시멘트판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정하는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6mm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이상의 평형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시멘트판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 것</a:t>
            </a: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3.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한국산업표준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KS L 9102(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인조 광물섬유 단열재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정하는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미네랄울 보온판 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이상인 것</a:t>
            </a: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4.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한국산업표준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KS F 2257-8(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건축 부재의 내화 시험 방법－수직 비내력 구획 부재의 성능 조건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 따라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내화성능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시험한 결과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분의 차염성능 및 이면온도가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120K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 상승하지 않는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재료</a:t>
            </a:r>
          </a:p>
        </p:txBody>
      </p:sp>
    </p:spTree>
    <p:extLst>
      <p:ext uri="{BB962C8B-B14F-4D97-AF65-F5344CB8AC3E}">
        <p14:creationId xmlns:p14="http://schemas.microsoft.com/office/powerpoint/2010/main" xmlns="" val="57901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2"/>
          <p:cNvSpPr txBox="1">
            <a:spLocks/>
          </p:cNvSpPr>
          <p:nvPr/>
        </p:nvSpPr>
        <p:spPr bwMode="auto">
          <a:xfrm>
            <a:off x="301624" y="177899"/>
            <a:ext cx="9022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II</a:t>
            </a: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. </a:t>
            </a:r>
            <a:r>
              <a:rPr lang="ko-KR" altLang="en-US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건축물의 외벽 마감재료 기준</a:t>
            </a:r>
            <a:endParaRPr lang="en-US" altLang="ko-KR" sz="2400" b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301625" y="692696"/>
            <a:ext cx="851884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480366-0DBD-4001-B3E6-E7E587E2303F}" type="slidenum">
              <a:rPr lang="en-US" altLang="ko-KR" smtClean="0"/>
              <a:pPr/>
              <a:t>6</a:t>
            </a:fld>
            <a:endParaRPr lang="en-US" altLang="ko-KR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285720" y="928670"/>
            <a:ext cx="8501122" cy="5643602"/>
          </a:xfrm>
          <a:prstGeom prst="roundRect">
            <a:avLst>
              <a:gd name="adj" fmla="val 6831"/>
            </a:avLst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1785918" y="1142984"/>
            <a:ext cx="5540497" cy="312501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/>
            <a:r>
              <a:rPr lang="ko-KR" altLang="en-US" sz="1400" b="1" spc="-1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화재 확산 방지구조 예시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1" name="_x98444000" descr="EMB0000098023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857364"/>
            <a:ext cx="7490974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1220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2"/>
          <p:cNvSpPr txBox="1">
            <a:spLocks/>
          </p:cNvSpPr>
          <p:nvPr/>
        </p:nvSpPr>
        <p:spPr bwMode="auto">
          <a:xfrm>
            <a:off x="301625" y="177899"/>
            <a:ext cx="84852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III.</a:t>
            </a: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 </a:t>
            </a:r>
            <a:r>
              <a:rPr lang="ko-KR" altLang="en-US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건축절차 중 허가권자의 확인 필요 사항</a:t>
            </a:r>
            <a:endParaRPr lang="en-US" altLang="ko-KR" sz="2400" b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301625" y="692696"/>
            <a:ext cx="851884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480366-0DBD-4001-B3E6-E7E587E2303F}" type="slidenum">
              <a:rPr lang="en-US" altLang="ko-KR" smtClean="0"/>
              <a:pPr/>
              <a:t>7</a:t>
            </a:fld>
            <a:endParaRPr lang="en-US" altLang="ko-KR" dirty="0"/>
          </a:p>
        </p:txBody>
      </p:sp>
      <p:graphicFrame>
        <p:nvGraphicFramePr>
          <p:cNvPr id="25" name="다이어그램 24"/>
          <p:cNvGraphicFramePr/>
          <p:nvPr/>
        </p:nvGraphicFramePr>
        <p:xfrm>
          <a:off x="928662" y="1357298"/>
          <a:ext cx="70485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35624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2"/>
          <p:cNvSpPr txBox="1">
            <a:spLocks/>
          </p:cNvSpPr>
          <p:nvPr/>
        </p:nvSpPr>
        <p:spPr bwMode="auto">
          <a:xfrm>
            <a:off x="301625" y="177899"/>
            <a:ext cx="84852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III.</a:t>
            </a:r>
            <a:r>
              <a:rPr lang="en-US" altLang="ko-KR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 </a:t>
            </a:r>
            <a:r>
              <a:rPr lang="ko-KR" altLang="en-US" sz="2400" b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건축절차 중 확인 필요 사항</a:t>
            </a:r>
            <a:endParaRPr lang="en-US" altLang="ko-KR" sz="2400" b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301625" y="692696"/>
            <a:ext cx="851884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480366-0DBD-4001-B3E6-E7E587E2303F}" type="slidenum">
              <a:rPr lang="en-US" altLang="ko-KR" smtClean="0"/>
              <a:pPr/>
              <a:t>8</a:t>
            </a:fld>
            <a:endParaRPr lang="en-US" altLang="ko-KR" dirty="0"/>
          </a:p>
        </p:txBody>
      </p:sp>
      <p:pic>
        <p:nvPicPr>
          <p:cNvPr id="6" name="그림 5" descr="시험성적서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785794"/>
            <a:ext cx="3844762" cy="5557852"/>
          </a:xfrm>
          <a:prstGeom prst="rect">
            <a:avLst/>
          </a:prstGeom>
        </p:spPr>
      </p:pic>
      <p:sp>
        <p:nvSpPr>
          <p:cNvPr id="7" name="모서리가 둥근 직사각형 6"/>
          <p:cNvSpPr/>
          <p:nvPr/>
        </p:nvSpPr>
        <p:spPr>
          <a:xfrm>
            <a:off x="4357686" y="857232"/>
            <a:ext cx="4500594" cy="5572164"/>
          </a:xfrm>
          <a:prstGeom prst="roundRect">
            <a:avLst>
              <a:gd name="adj" fmla="val 6831"/>
            </a:avLst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572000" y="928670"/>
            <a:ext cx="4143404" cy="5620000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defTabSz="1584325">
              <a:lnSpc>
                <a:spcPct val="110000"/>
              </a:lnSpc>
            </a:pP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성능시험기관</a:t>
            </a:r>
            <a:endParaRPr lang="en-US" altLang="ko-KR" sz="1400" b="1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한국건설기술연구원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한국건설생활환경시험연구원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한국화재보험협회 부설 방재시험연구원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FITI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시험연구원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한국소방산업기술원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한국건설자재시험연구원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한국조선해양기자재연구원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한국화학융합시험연구원 등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2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* </a:t>
            </a:r>
            <a:r>
              <a:rPr lang="ko-KR" altLang="en-US" sz="12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한국인정기구</a:t>
            </a:r>
            <a:r>
              <a:rPr lang="en-US" altLang="ko-KR" sz="12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hlinkClick r:id="rId4"/>
              </a:rPr>
              <a:t>www.kolas.go.kr</a:t>
            </a:r>
            <a:r>
              <a:rPr lang="en-US" altLang="ko-KR" sz="12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확인 가능</a:t>
            </a:r>
            <a:endParaRPr lang="en-US" altLang="ko-KR" sz="12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endParaRPr lang="en-US" altLang="ko-KR" sz="12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실제 설치한 재료와 시험대상품목의 두께 일치 여부</a:t>
            </a:r>
            <a:endParaRPr lang="en-US" altLang="ko-KR" sz="1400" b="1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두께가 다른 경우 별도 성능시험 필요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시험방법 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국토교통부고시에 따른 시험인지 여부</a:t>
            </a:r>
            <a:endParaRPr lang="en-US" altLang="ko-KR" sz="1400" b="1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KS F ISO 5660-1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 국토부고시가 준용하고 있는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400" spc="-15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기준이라 하더라도 국토부고시명을 명시하지 않은 경우</a:t>
            </a:r>
            <a:endParaRPr lang="en-US" altLang="ko-KR" sz="1400" spc="-15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건축법령에 따른 난연성능이 있는 것으로 볼 수 없음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endParaRPr lang="en-US" altLang="ko-KR" sz="1400" b="1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유효기간</a:t>
            </a:r>
            <a:endParaRPr lang="en-US" altLang="ko-KR" sz="1400" b="1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당해 마감재료의 실제 설치일이 유효기간 범위에</a:t>
            </a:r>
            <a:endParaRPr lang="en-US" altLang="ko-KR" sz="14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해당되는지 확인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사용승인 신청일 무관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defTabSz="1584325">
              <a:lnSpc>
                <a:spcPct val="110000"/>
              </a:lnSpc>
            </a:pPr>
            <a:endParaRPr lang="en-US" altLang="ko-KR" sz="700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참고 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건축자재정보센터</a:t>
            </a:r>
            <a:r>
              <a:rPr lang="en-US" altLang="ko-KR" sz="1400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(kiramat.kira.or.kr)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285984" y="2428868"/>
            <a:ext cx="214314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142976" y="2714620"/>
            <a:ext cx="2857520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428728" y="2928934"/>
            <a:ext cx="642942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8600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2"/>
          <p:cNvSpPr txBox="1">
            <a:spLocks/>
          </p:cNvSpPr>
          <p:nvPr/>
        </p:nvSpPr>
        <p:spPr bwMode="auto">
          <a:xfrm>
            <a:off x="301624" y="177899"/>
            <a:ext cx="9022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ko-KR" sz="240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IV.</a:t>
            </a:r>
            <a:r>
              <a:rPr lang="en-US" altLang="ko-KR" sz="240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FAQ</a:t>
            </a:r>
            <a:endParaRPr lang="en-US" altLang="ko-KR" sz="2400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301625" y="692696"/>
            <a:ext cx="8518847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480366-0DBD-4001-B3E6-E7E587E2303F}" type="slidenum">
              <a:rPr lang="en-US" altLang="ko-KR" smtClean="0"/>
              <a:pPr/>
              <a:t>9</a:t>
            </a:fld>
            <a:endParaRPr lang="en-US" altLang="ko-KR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383822" y="1394829"/>
            <a:ext cx="8318476" cy="4963129"/>
          </a:xfrm>
          <a:prstGeom prst="roundRect">
            <a:avLst>
              <a:gd name="adj" fmla="val 6831"/>
            </a:avLst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1772810" y="1366091"/>
            <a:ext cx="5394980" cy="31250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/>
            <a:r>
              <a:rPr lang="ko-KR" altLang="en-US" sz="14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FAQ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558561" y="1789261"/>
            <a:ext cx="7929418" cy="216918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defTabSz="1584325">
              <a:lnSpc>
                <a:spcPct val="110000"/>
              </a:lnSpc>
            </a:pP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용도변경 시 외단열재를 현행 기준에 적합한 것으로 교체하여야 하는지</a:t>
            </a:r>
            <a:endParaRPr lang="ko-KR" altLang="en-US" sz="1400" b="1" spc="-100" dirty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00293" y="2087822"/>
            <a:ext cx="7744812" cy="736612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marL="34925" indent="-34925">
              <a:lnSpc>
                <a:spcPct val="110000"/>
              </a:lnSpc>
              <a:spcBef>
                <a:spcPts val="100"/>
              </a:spcBef>
              <a:buClr>
                <a:srgbClr val="0D9ABD"/>
              </a:buClr>
              <a:buFont typeface="Arial" pitchFamily="34" charset="0"/>
              <a:buChar char="•"/>
            </a:pPr>
            <a:r>
              <a:rPr lang="ko-KR" altLang="en-US" sz="1400" spc="-7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최초로 허가를 신청한 날이 </a:t>
            </a: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’10.12.30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이전인 건축물은 현행 기준을 적용하지 않을 수 있음</a:t>
            </a:r>
            <a:endParaRPr lang="en-US" altLang="ko-KR" sz="1400" spc="-70" smtClea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925" indent="-34925">
              <a:lnSpc>
                <a:spcPct val="110000"/>
              </a:lnSpc>
              <a:spcBef>
                <a:spcPts val="100"/>
              </a:spcBef>
              <a:buClr>
                <a:srgbClr val="0D9ABD"/>
              </a:buClr>
              <a:buFont typeface="Arial" pitchFamily="34" charset="0"/>
              <a:buChar char="•"/>
            </a:pP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 이후 건축물은 현행 기준에 적합한 것으로 교체하여야 용도변경이 가능할 것이나</a:t>
            </a: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과도한 규제로</a:t>
            </a:r>
            <a:endParaRPr lang="en-US" altLang="ko-KR" sz="1400" spc="-70" smtClea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925" indent="-34925">
              <a:lnSpc>
                <a:spcPct val="110000"/>
              </a:lnSpc>
              <a:spcBef>
                <a:spcPts val="100"/>
              </a:spcBef>
              <a:buClr>
                <a:srgbClr val="0D9ABD"/>
              </a:buClr>
            </a:pP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작용할 우려가 있어 개정 검토 중에 있음</a:t>
            </a:r>
            <a:endParaRPr lang="en-US" altLang="ko-KR" sz="14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529740" y="2916125"/>
            <a:ext cx="7929418" cy="473976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defTabSz="1584325">
              <a:lnSpc>
                <a:spcPct val="110000"/>
              </a:lnSpc>
            </a:pP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드라이비트를 구성하는 심재만 준불연재료 기준을 적용하는지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돌 마감 내부에 외단열재를 설치하는 </a:t>
            </a:r>
            <a:endParaRPr lang="en-US" altLang="ko-KR" sz="1400" b="1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경우에는 기준을 적용하지 않는지</a:t>
            </a:r>
            <a:endParaRPr lang="ko-KR" altLang="en-US" sz="1400" b="1" spc="-100" dirty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71472" y="3429000"/>
            <a:ext cx="7744812" cy="216919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marL="34925" indent="-34925">
              <a:lnSpc>
                <a:spcPct val="110000"/>
              </a:lnSpc>
              <a:spcBef>
                <a:spcPts val="100"/>
              </a:spcBef>
              <a:buClr>
                <a:srgbClr val="0D9ABD"/>
              </a:buClr>
              <a:buFont typeface="Arial" pitchFamily="34" charset="0"/>
              <a:buChar char="•"/>
            </a:pPr>
            <a:r>
              <a:rPr lang="ko-KR" altLang="en-US" sz="1400" spc="-7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드라이비트 해당 여부와 관계없이 건축물 외벽 외측에 설치되는 모든 단열재는 동 기준 적용 대상임</a:t>
            </a:r>
            <a:endParaRPr lang="en-US" altLang="ko-KR" sz="14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529740" y="3844819"/>
            <a:ext cx="7929418" cy="236988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defTabSz="1584325">
              <a:lnSpc>
                <a:spcPct val="110000"/>
              </a:lnSpc>
            </a:pP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커튼월의 스팬드럴 부분에 설치되는 알루미늄 복합패널 등은 외단열재에 해당하는지</a:t>
            </a:r>
            <a:endParaRPr lang="ko-KR" altLang="en-US" sz="1400" b="1" spc="-100" dirty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71472" y="4143380"/>
            <a:ext cx="7744812" cy="473976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marL="34925" indent="-34925">
              <a:lnSpc>
                <a:spcPct val="110000"/>
              </a:lnSpc>
              <a:spcBef>
                <a:spcPts val="100"/>
              </a:spcBef>
              <a:buClr>
                <a:srgbClr val="0D9ABD"/>
              </a:buClr>
              <a:buFont typeface="Arial" pitchFamily="34" charset="0"/>
              <a:buChar char="•"/>
            </a:pPr>
            <a:r>
              <a:rPr lang="ko-KR" altLang="en-US" sz="1400" spc="-7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이에 대하여는 상부층으로 연속적으로 설치되는지 등</a:t>
            </a: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개별적인 사실판단이 필요하나</a:t>
            </a: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당해 부분을 </a:t>
            </a:r>
            <a:endParaRPr lang="en-US" altLang="ko-KR" sz="1400" spc="-70" smtClea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925" indent="-34925">
              <a:lnSpc>
                <a:spcPct val="110000"/>
              </a:lnSpc>
              <a:spcBef>
                <a:spcPts val="100"/>
              </a:spcBef>
              <a:buClr>
                <a:srgbClr val="0D9ABD"/>
              </a:buClr>
            </a:pP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외단열재로 보아 단열기준 등을 적용한 경우라면 동일하게 외벽 마감재료 기준을 적용하는 것이 타당</a:t>
            </a:r>
            <a:endParaRPr lang="en-US" altLang="ko-KR" sz="14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529740" y="4844951"/>
            <a:ext cx="7929418" cy="473976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defTabSz="1584325">
              <a:lnSpc>
                <a:spcPct val="110000"/>
              </a:lnSpc>
            </a:pP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일반 외단열재를 사용한 건축물에 추가로 조적벽체를 구성한 경우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당해 조적벽체를 외벽으로</a:t>
            </a:r>
            <a:r>
              <a:rPr lang="en-US" altLang="ko-KR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</a:t>
            </a:r>
            <a:endParaRPr lang="en-US" altLang="ko-KR" sz="1400" b="1" spc="-100" smtClean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584325">
              <a:lnSpc>
                <a:spcPct val="110000"/>
              </a:lnSpc>
            </a:pPr>
            <a:r>
              <a:rPr lang="ko-KR" altLang="en-US" sz="1400" b="1" spc="-10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단열재는 외벽 내측에 설치되는 단열재로 보아 외벽 마감재료기준을 적용하지 않을 수 있는지</a:t>
            </a:r>
            <a:endParaRPr lang="ko-KR" altLang="en-US" sz="1400" b="1" spc="-100" dirty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571472" y="5429264"/>
            <a:ext cx="7744812" cy="710964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  <a:contourClr>
                <a:schemeClr val="bg1"/>
              </a:contourClr>
            </a:sp3d>
          </a:bodyPr>
          <a:lstStyle/>
          <a:p>
            <a:pPr marL="34925" indent="-34925">
              <a:lnSpc>
                <a:spcPct val="110000"/>
              </a:lnSpc>
              <a:spcBef>
                <a:spcPts val="100"/>
              </a:spcBef>
              <a:buClr>
                <a:srgbClr val="0D9ABD"/>
              </a:buClr>
              <a:buFont typeface="Arial" pitchFamily="34" charset="0"/>
              <a:buChar char="•"/>
            </a:pPr>
            <a:r>
              <a:rPr lang="ko-KR" altLang="en-US" sz="1400" spc="-7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외벽 마감재료 기준의 취지는 건축물 외부에 상하부층으로 연속하여 설치한 재료를 통한 화재확산을 </a:t>
            </a:r>
            <a:endParaRPr lang="en-US" altLang="ko-KR" sz="1400" spc="-70" smtClea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925" indent="-34925">
              <a:lnSpc>
                <a:spcPct val="110000"/>
              </a:lnSpc>
              <a:spcBef>
                <a:spcPts val="100"/>
              </a:spcBef>
              <a:buClr>
                <a:srgbClr val="0D9ABD"/>
              </a:buClr>
            </a:pP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방지하기 위한 것이므로</a:t>
            </a: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조적벽체를 구성한다하여 상하부층을 연속하여 설치한 단열재를 </a:t>
            </a:r>
            <a:endParaRPr lang="en-US" altLang="ko-KR" sz="1400" spc="-70" smtClea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925" indent="-34925">
              <a:lnSpc>
                <a:spcPct val="110000"/>
              </a:lnSpc>
              <a:spcBef>
                <a:spcPts val="100"/>
              </a:spcBef>
              <a:buClr>
                <a:srgbClr val="0D9ABD"/>
              </a:buClr>
            </a:pPr>
            <a:r>
              <a:rPr lang="en-US" altLang="ko-KR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400" spc="-7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내단열재로 볼 수는 없는 것임</a:t>
            </a:r>
            <a:endParaRPr lang="en-US" altLang="ko-KR" sz="1400" spc="-7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56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13427</TotalTime>
  <Words>1199</Words>
  <Application>Microsoft Office PowerPoint</Application>
  <PresentationFormat>화면 슬라이드 쇼(4:3)</PresentationFormat>
  <Paragraphs>151</Paragraphs>
  <Slides>9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기본 디자인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Company>디브리드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디브리드</dc:title>
  <dc:subject>교육</dc:subject>
  <dc:creator>디브리드 www.dbreed.co.kr</dc:creator>
  <dc:description>Copyright (c) D'breed All rights reserved
본 Template은 개인용도에 한해 배포한 것입니다. 상업적인 용도로 사용 할 수 없습니다.</dc:description>
  <cp:lastModifiedBy>user</cp:lastModifiedBy>
  <cp:revision>1092</cp:revision>
  <cp:lastPrinted>2017-11-10T04:08:22Z</cp:lastPrinted>
  <dcterms:created xsi:type="dcterms:W3CDTF">2011-06-13T04:09:39Z</dcterms:created>
  <dcterms:modified xsi:type="dcterms:W3CDTF">2018-03-14T04:29:49Z</dcterms:modified>
</cp:coreProperties>
</file>