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235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328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344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835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32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81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37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27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2598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088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6895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C90DE-E1B6-4BB9-AD4C-F2E33A4E7E63}" type="datetimeFigureOut">
              <a:rPr lang="ko-KR" altLang="en-US" smtClean="0"/>
              <a:t>2025-10-22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FD90B-11EF-4583-83EE-90F54D98DC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181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70130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Build Together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dirty="0" err="1" smtClean="0"/>
              <a:t>아이디어명</a:t>
            </a:r>
            <a:r>
              <a:rPr lang="ko-KR" altLang="en-US" dirty="0" smtClean="0"/>
              <a:t> 또는 </a:t>
            </a:r>
            <a:r>
              <a:rPr lang="ko-KR" altLang="en-US" dirty="0" err="1" smtClean="0"/>
              <a:t>사업명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760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아이디어 및 사업의 필요성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1458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아이디어 및 사업 목적 및 방향성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4087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아이디어 및 사업 </a:t>
            </a:r>
            <a:r>
              <a:rPr lang="ko-KR" altLang="en-US" dirty="0" err="1" smtClean="0"/>
              <a:t>추진시</a:t>
            </a:r>
            <a:r>
              <a:rPr lang="ko-KR" altLang="en-US" dirty="0" smtClean="0"/>
              <a:t> 필요한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구체적이고 실질적인 방법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73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아이디어 및 사업 </a:t>
            </a:r>
            <a:r>
              <a:rPr lang="ko-KR" altLang="en-US" dirty="0" err="1" smtClean="0"/>
              <a:t>추진시</a:t>
            </a:r>
            <a:r>
              <a:rPr lang="ko-KR" altLang="en-US" dirty="0" smtClean="0"/>
              <a:t> 필요한 예산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873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  <a:p>
            <a:pPr algn="r"/>
            <a:r>
              <a:rPr lang="ko-KR" altLang="en-US" dirty="0" smtClean="0">
                <a:solidFill>
                  <a:schemeClr val="tx1"/>
                </a:solidFill>
              </a:rPr>
              <a:t>대한건설협회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r"/>
            <a:r>
              <a:rPr lang="ko-KR" altLang="en-US" dirty="0" smtClean="0">
                <a:solidFill>
                  <a:schemeClr val="tx1"/>
                </a:solidFill>
              </a:rPr>
              <a:t>과장 홍길동</a:t>
            </a:r>
            <a:endParaRPr lang="en-US" altLang="ko-KR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7051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와이드스크린</PresentationFormat>
  <Paragraphs>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Build Together  (아이디어명 또는 사업명)</vt:lpstr>
      <vt:lpstr>아이디어 및 사업의 필요성</vt:lpstr>
      <vt:lpstr>아이디어 및 사업 목적 및 방향성</vt:lpstr>
      <vt:lpstr>아이디어 및 사업 추진시 필요한 구체적이고 실질적인 방법 </vt:lpstr>
      <vt:lpstr>아이디어 및 사업 추진시 필요한 예산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 Together  (아이디어명 또는 사업명)</dc:title>
  <dc:creator>USER</dc:creator>
  <cp:lastModifiedBy>USER</cp:lastModifiedBy>
  <cp:revision>2</cp:revision>
  <dcterms:created xsi:type="dcterms:W3CDTF">2025-10-22T02:05:09Z</dcterms:created>
  <dcterms:modified xsi:type="dcterms:W3CDTF">2025-10-22T02:07:09Z</dcterms:modified>
</cp:coreProperties>
</file>